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embeddedFontLst>
    <p:embeddedFont>
      <p:font typeface="Verdana" panose="020B0604030504040204" pitchFamily="34" charset="0"/>
      <p:regular r:id="rId16"/>
      <p:bold r:id="rId17"/>
      <p:italic r:id="rId18"/>
      <p:boldItalic r:id="rId19"/>
    </p:embeddedFont>
    <p:embeddedFont>
      <p:font typeface="Candara" panose="020E0502030303020204"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654" y="10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86ef94af46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86ef94af46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8060081636_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8060081636_1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86ef94af46_0_3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86ef94af46_0_3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86ef94af46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86ef94af46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858847805b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858847805b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86ef94af46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86ef94af46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86ef94af46_0_4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86ef94af46_0_4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8060081636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8060081636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858847805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858847805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86ef94af4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86ef94af4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8060081636_1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8060081636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858847805b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858847805b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it"/>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xmlns:mc="http://schemas.openxmlformats.org/markup-compatibility/2006" xmlns:p14="http://schemas.microsoft.com/office/powerpoint/2010/main">
    <mc:Choice Requires="p14">
      <p:transition spd="slow">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youtube.com/watch?v=ZKCaLK0HXKU"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2.jpg"/><Relationship Id="rId13" Type="http://schemas.openxmlformats.org/officeDocument/2006/relationships/image" Target="../media/image17.jpg"/><Relationship Id="rId3" Type="http://schemas.openxmlformats.org/officeDocument/2006/relationships/image" Target="../media/image7.png"/><Relationship Id="rId7" Type="http://schemas.openxmlformats.org/officeDocument/2006/relationships/image" Target="../media/image11.jpg"/><Relationship Id="rId12"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10.jpg"/><Relationship Id="rId11" Type="http://schemas.openxmlformats.org/officeDocument/2006/relationships/image" Target="../media/image15.jpg"/><Relationship Id="rId5" Type="http://schemas.openxmlformats.org/officeDocument/2006/relationships/image" Target="../media/image9.jpg"/><Relationship Id="rId10" Type="http://schemas.openxmlformats.org/officeDocument/2006/relationships/image" Target="../media/image14.jpg"/><Relationship Id="rId4" Type="http://schemas.openxmlformats.org/officeDocument/2006/relationships/image" Target="../media/image8.jpg"/><Relationship Id="rId9" Type="http://schemas.openxmlformats.org/officeDocument/2006/relationships/image" Target="../media/image13.jpg"/><Relationship Id="rId14" Type="http://schemas.openxmlformats.org/officeDocument/2006/relationships/image" Target="../media/image18.jpg"/></Relationships>
</file>

<file path=ppt/slides/_rels/slide13.xml.rels><?xml version="1.0" encoding="UTF-8" standalone="yes"?>
<Relationships xmlns="http://schemas.openxmlformats.org/package/2006/relationships"><Relationship Id="rId3" Type="http://schemas.openxmlformats.org/officeDocument/2006/relationships/hyperlink" Target="https://www.google.it/intl/it/earth/"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19.jpg"/><Relationship Id="rId4" Type="http://schemas.openxmlformats.org/officeDocument/2006/relationships/hyperlink" Target="http://www.youtube.com/watch?v=v7TB-zDUzf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6nqSB5NSqcA"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8" Type="http://schemas.openxmlformats.org/officeDocument/2006/relationships/hyperlink" Target="http://www.guidanapoli.com/chiese/basilica_di_san_francesco_di_paola.php" TargetMode="External"/><Relationship Id="rId13" Type="http://schemas.openxmlformats.org/officeDocument/2006/relationships/hyperlink" Target="http://www.guidanapoli.com/palazzi/palazzo_san_giacomo.php" TargetMode="External"/><Relationship Id="rId3" Type="http://schemas.openxmlformats.org/officeDocument/2006/relationships/hyperlink" Target="http://www.guidanapoli.com/piazze/piazza_del_municipio.php" TargetMode="External"/><Relationship Id="rId7" Type="http://schemas.openxmlformats.org/officeDocument/2006/relationships/hyperlink" Target="http://www.guidanapoli.com/palazzi/palazzo_reale.php" TargetMode="External"/><Relationship Id="rId12" Type="http://schemas.openxmlformats.org/officeDocument/2006/relationships/hyperlink" Target="http://www.guidanapoli.com/gallerie/galleria_umberto_i.php"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hyperlink" Target="http://www.guidanapoli.com/teatri/teatro_san_carlo.php" TargetMode="External"/><Relationship Id="rId11" Type="http://schemas.openxmlformats.org/officeDocument/2006/relationships/hyperlink" Target="http://www.guidanapoli.com/chiese/chiesa_di_san_ferdinando.php" TargetMode="External"/><Relationship Id="rId5" Type="http://schemas.openxmlformats.org/officeDocument/2006/relationships/hyperlink" Target="http://www.guidanapoli.com/castelli/maschio_angioino.php" TargetMode="External"/><Relationship Id="rId15" Type="http://schemas.openxmlformats.org/officeDocument/2006/relationships/hyperlink" Target="http://www.guidanapoli.com/chiese/chiesa_di_santa_maria_incoronata.php" TargetMode="External"/><Relationship Id="rId10" Type="http://schemas.openxmlformats.org/officeDocument/2006/relationships/hyperlink" Target="http://www.guidanapoli.com/palazzi/palazzo_del_cardinale_zapata.php" TargetMode="External"/><Relationship Id="rId4" Type="http://schemas.openxmlformats.org/officeDocument/2006/relationships/hyperlink" Target="http://www.guidanapoli.com/teatri/teatro_mercadante.php" TargetMode="External"/><Relationship Id="rId9" Type="http://schemas.openxmlformats.org/officeDocument/2006/relationships/hyperlink" Target="http://www.guidanapoli.com/piazze/piazza_trieste_e_trento.php" TargetMode="External"/><Relationship Id="rId14" Type="http://schemas.openxmlformats.org/officeDocument/2006/relationships/hyperlink" Target="http://www.guidanapoli.com/strade/via_medina.php"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youtube.com/watch?v=DyiQjR37cls"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3" Type="http://schemas.openxmlformats.org/officeDocument/2006/relationships/hyperlink" Target="https://matemedie.blogspot.com/2012/01/i-poligoni.html"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5394"/>
        </a:soli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255175" y="1298475"/>
            <a:ext cx="8520600" cy="680700"/>
          </a:xfrm>
          <a:prstGeom prst="rect">
            <a:avLst/>
          </a:prstGeom>
        </p:spPr>
        <p:txBody>
          <a:bodyPr spcFirstLastPara="1" wrap="square" lIns="91425" tIns="91425" rIns="91425" bIns="91425" anchor="b" anchorCtr="0">
            <a:noAutofit/>
          </a:bodyPr>
          <a:lstStyle/>
          <a:p>
            <a:pPr marL="0" lvl="0" indent="0" algn="l" rtl="0">
              <a:lnSpc>
                <a:spcPct val="115000"/>
              </a:lnSpc>
              <a:spcBef>
                <a:spcPts val="0"/>
              </a:spcBef>
              <a:spcAft>
                <a:spcPts val="0"/>
              </a:spcAft>
              <a:buClr>
                <a:schemeClr val="dk1"/>
              </a:buClr>
              <a:buSzPts val="1100"/>
              <a:buFont typeface="Arial"/>
              <a:buNone/>
            </a:pPr>
            <a:r>
              <a:rPr lang="it" sz="1400" i="1">
                <a:solidFill>
                  <a:srgbClr val="FFFFFF"/>
                </a:solidFill>
                <a:latin typeface="Candara"/>
                <a:ea typeface="Candara"/>
                <a:cs typeface="Candara"/>
                <a:sym typeface="Candara"/>
              </a:rPr>
              <a:t>“Non possiamo pretendere che le cose cambino, </a:t>
            </a:r>
            <a:endParaRPr sz="1400" i="1">
              <a:solidFill>
                <a:srgbClr val="FFFFFF"/>
              </a:solidFill>
              <a:latin typeface="Candara"/>
              <a:ea typeface="Candara"/>
              <a:cs typeface="Candara"/>
              <a:sym typeface="Candara"/>
            </a:endParaRPr>
          </a:p>
          <a:p>
            <a:pPr marL="0" lvl="0" indent="0" algn="l" rtl="0">
              <a:lnSpc>
                <a:spcPct val="115000"/>
              </a:lnSpc>
              <a:spcBef>
                <a:spcPts val="0"/>
              </a:spcBef>
              <a:spcAft>
                <a:spcPts val="0"/>
              </a:spcAft>
              <a:buClr>
                <a:schemeClr val="dk1"/>
              </a:buClr>
              <a:buSzPts val="1100"/>
              <a:buFont typeface="Arial"/>
              <a:buNone/>
            </a:pPr>
            <a:r>
              <a:rPr lang="it" sz="1400" i="1">
                <a:solidFill>
                  <a:srgbClr val="FFFFFF"/>
                </a:solidFill>
                <a:latin typeface="Candara"/>
                <a:ea typeface="Candara"/>
                <a:cs typeface="Candara"/>
                <a:sym typeface="Candara"/>
              </a:rPr>
              <a:t>se continuiamo a fare le stesse cose. </a:t>
            </a:r>
            <a:endParaRPr sz="1400" i="1">
              <a:solidFill>
                <a:srgbClr val="FFFFFF"/>
              </a:solidFill>
              <a:latin typeface="Candara"/>
              <a:ea typeface="Candara"/>
              <a:cs typeface="Candara"/>
              <a:sym typeface="Candara"/>
            </a:endParaRPr>
          </a:p>
          <a:p>
            <a:pPr marL="0" lvl="0" indent="0" algn="l" rtl="0">
              <a:lnSpc>
                <a:spcPct val="115000"/>
              </a:lnSpc>
              <a:spcBef>
                <a:spcPts val="0"/>
              </a:spcBef>
              <a:spcAft>
                <a:spcPts val="0"/>
              </a:spcAft>
              <a:buClr>
                <a:schemeClr val="dk1"/>
              </a:buClr>
              <a:buSzPts val="1100"/>
              <a:buFont typeface="Arial"/>
              <a:buNone/>
            </a:pPr>
            <a:r>
              <a:rPr lang="it" sz="1400" i="1">
                <a:solidFill>
                  <a:srgbClr val="FFFFFF"/>
                </a:solidFill>
                <a:latin typeface="Candara"/>
                <a:ea typeface="Candara"/>
                <a:cs typeface="Candara"/>
                <a:sym typeface="Candara"/>
              </a:rPr>
              <a:t>La creatività nasce dall'angoscia </a:t>
            </a:r>
            <a:endParaRPr sz="1400" i="1">
              <a:solidFill>
                <a:srgbClr val="FFFFFF"/>
              </a:solidFill>
              <a:latin typeface="Candara"/>
              <a:ea typeface="Candara"/>
              <a:cs typeface="Candara"/>
              <a:sym typeface="Candara"/>
            </a:endParaRPr>
          </a:p>
          <a:p>
            <a:pPr marL="0" lvl="0" indent="0" algn="l" rtl="0">
              <a:lnSpc>
                <a:spcPct val="115000"/>
              </a:lnSpc>
              <a:spcBef>
                <a:spcPts val="0"/>
              </a:spcBef>
              <a:spcAft>
                <a:spcPts val="0"/>
              </a:spcAft>
              <a:buClr>
                <a:schemeClr val="dk1"/>
              </a:buClr>
              <a:buSzPts val="1100"/>
              <a:buFont typeface="Arial"/>
              <a:buNone/>
            </a:pPr>
            <a:r>
              <a:rPr lang="it" sz="1400" i="1">
                <a:solidFill>
                  <a:srgbClr val="FFFFFF"/>
                </a:solidFill>
                <a:latin typeface="Candara"/>
                <a:ea typeface="Candara"/>
                <a:cs typeface="Candara"/>
                <a:sym typeface="Candara"/>
              </a:rPr>
              <a:t>come il giorno nasce dalla notte oscura, </a:t>
            </a:r>
            <a:endParaRPr sz="1400" i="1">
              <a:solidFill>
                <a:srgbClr val="FFFFFF"/>
              </a:solidFill>
              <a:latin typeface="Candara"/>
              <a:ea typeface="Candara"/>
              <a:cs typeface="Candara"/>
              <a:sym typeface="Candara"/>
            </a:endParaRPr>
          </a:p>
          <a:p>
            <a:pPr marL="0" lvl="0" indent="0" algn="l" rtl="0">
              <a:lnSpc>
                <a:spcPct val="115000"/>
              </a:lnSpc>
              <a:spcBef>
                <a:spcPts val="0"/>
              </a:spcBef>
              <a:spcAft>
                <a:spcPts val="0"/>
              </a:spcAft>
              <a:buClr>
                <a:schemeClr val="dk1"/>
              </a:buClr>
              <a:buSzPts val="1100"/>
              <a:buFont typeface="Arial"/>
              <a:buNone/>
            </a:pPr>
            <a:r>
              <a:rPr lang="it" sz="1400" i="1">
                <a:solidFill>
                  <a:srgbClr val="FFFFFF"/>
                </a:solidFill>
                <a:latin typeface="Candara"/>
                <a:ea typeface="Candara"/>
                <a:cs typeface="Candara"/>
                <a:sym typeface="Candara"/>
              </a:rPr>
              <a:t>ed è nella crisi che sorgono l'inventiva, le scoperte e le grandi strategie. </a:t>
            </a:r>
            <a:endParaRPr sz="1400" i="1">
              <a:solidFill>
                <a:srgbClr val="FFFFFF"/>
              </a:solidFill>
              <a:latin typeface="Candara"/>
              <a:ea typeface="Candara"/>
              <a:cs typeface="Candara"/>
              <a:sym typeface="Candara"/>
            </a:endParaRPr>
          </a:p>
          <a:p>
            <a:pPr marL="0" lvl="0" indent="0" algn="l" rtl="0">
              <a:lnSpc>
                <a:spcPct val="115000"/>
              </a:lnSpc>
              <a:spcBef>
                <a:spcPts val="0"/>
              </a:spcBef>
              <a:spcAft>
                <a:spcPts val="0"/>
              </a:spcAft>
              <a:buClr>
                <a:schemeClr val="dk1"/>
              </a:buClr>
              <a:buSzPts val="1100"/>
              <a:buFont typeface="Arial"/>
              <a:buNone/>
            </a:pPr>
            <a:r>
              <a:rPr lang="it" sz="1400" i="1">
                <a:solidFill>
                  <a:srgbClr val="FFFFFF"/>
                </a:solidFill>
                <a:latin typeface="Candara"/>
                <a:ea typeface="Candara"/>
                <a:cs typeface="Candara"/>
                <a:sym typeface="Candara"/>
              </a:rPr>
              <a:t>Chi supera la crisi supera se stesso senza essere superato.” </a:t>
            </a:r>
            <a:endParaRPr sz="1400" i="1">
              <a:solidFill>
                <a:srgbClr val="FFFFFF"/>
              </a:solidFill>
              <a:latin typeface="Candara"/>
              <a:ea typeface="Candara"/>
              <a:cs typeface="Candara"/>
              <a:sym typeface="Candara"/>
            </a:endParaRPr>
          </a:p>
          <a:p>
            <a:pPr marL="0" lvl="0" indent="0" algn="l" rtl="0">
              <a:lnSpc>
                <a:spcPct val="115000"/>
              </a:lnSpc>
              <a:spcBef>
                <a:spcPts val="0"/>
              </a:spcBef>
              <a:spcAft>
                <a:spcPts val="0"/>
              </a:spcAft>
              <a:buClr>
                <a:schemeClr val="dk1"/>
              </a:buClr>
              <a:buSzPts val="1100"/>
              <a:buFont typeface="Arial"/>
              <a:buNone/>
            </a:pPr>
            <a:r>
              <a:rPr lang="it" sz="1400" b="1" i="1">
                <a:solidFill>
                  <a:srgbClr val="FFFFFF"/>
                </a:solidFill>
                <a:latin typeface="Candara"/>
                <a:ea typeface="Candara"/>
                <a:cs typeface="Candara"/>
                <a:sym typeface="Candara"/>
              </a:rPr>
              <a:t>A. Einstein</a:t>
            </a:r>
            <a:endParaRPr sz="5600">
              <a:solidFill>
                <a:srgbClr val="FFFFFF"/>
              </a:solidFill>
            </a:endParaRPr>
          </a:p>
        </p:txBody>
      </p:sp>
      <p:sp>
        <p:nvSpPr>
          <p:cNvPr id="55" name="Google Shape;55;p13"/>
          <p:cNvSpPr txBox="1">
            <a:spLocks noGrp="1"/>
          </p:cNvSpPr>
          <p:nvPr>
            <p:ph type="subTitle" idx="1"/>
          </p:nvPr>
        </p:nvSpPr>
        <p:spPr>
          <a:xfrm>
            <a:off x="402150" y="2084375"/>
            <a:ext cx="85206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sz="2900" b="1">
                <a:solidFill>
                  <a:schemeClr val="dk1"/>
                </a:solidFill>
                <a:latin typeface="Candara"/>
                <a:ea typeface="Candara"/>
                <a:cs typeface="Candara"/>
                <a:sym typeface="Candara"/>
              </a:rPr>
              <a:t>                                   </a:t>
            </a:r>
            <a:r>
              <a:rPr lang="it" sz="5500" b="1">
                <a:solidFill>
                  <a:srgbClr val="FFFFFF"/>
                </a:solidFill>
                <a:latin typeface="Candara"/>
                <a:ea typeface="Candara"/>
                <a:cs typeface="Candara"/>
                <a:sym typeface="Candara"/>
              </a:rPr>
              <a:t>La piazza</a:t>
            </a:r>
            <a:endParaRPr sz="5500" b="1">
              <a:solidFill>
                <a:srgbClr val="FFFFFF"/>
              </a:solidFill>
              <a:latin typeface="Candara"/>
              <a:ea typeface="Candara"/>
              <a:cs typeface="Candara"/>
              <a:sym typeface="Candara"/>
            </a:endParaRPr>
          </a:p>
          <a:p>
            <a:pPr marL="0" lvl="0" indent="0" algn="ctr" rtl="0">
              <a:lnSpc>
                <a:spcPct val="115000"/>
              </a:lnSpc>
              <a:spcBef>
                <a:spcPts val="1000"/>
              </a:spcBef>
              <a:spcAft>
                <a:spcPts val="0"/>
              </a:spcAft>
              <a:buClr>
                <a:schemeClr val="dk1"/>
              </a:buClr>
              <a:buSzPts val="1100"/>
              <a:buFont typeface="Arial"/>
              <a:buNone/>
            </a:pPr>
            <a:r>
              <a:rPr lang="it" sz="2600" b="1">
                <a:solidFill>
                  <a:srgbClr val="FFFFFF"/>
                </a:solidFill>
                <a:latin typeface="Candara"/>
                <a:ea typeface="Candara"/>
                <a:cs typeface="Candara"/>
                <a:sym typeface="Candara"/>
              </a:rPr>
              <a:t>Le piazze, le loro forme, le loro storie. </a:t>
            </a:r>
            <a:endParaRPr sz="2600" b="1">
              <a:solidFill>
                <a:srgbClr val="FFFFFF"/>
              </a:solidFill>
              <a:latin typeface="Candara"/>
              <a:ea typeface="Candara"/>
              <a:cs typeface="Candara"/>
              <a:sym typeface="Candara"/>
            </a:endParaRPr>
          </a:p>
          <a:p>
            <a:pPr marL="0" lvl="0" indent="0" algn="ctr" rtl="0">
              <a:lnSpc>
                <a:spcPct val="115000"/>
              </a:lnSpc>
              <a:spcBef>
                <a:spcPts val="1000"/>
              </a:spcBef>
              <a:spcAft>
                <a:spcPts val="0"/>
              </a:spcAft>
              <a:buClr>
                <a:schemeClr val="dk1"/>
              </a:buClr>
              <a:buSzPts val="1100"/>
              <a:buFont typeface="Arial"/>
              <a:buNone/>
            </a:pPr>
            <a:r>
              <a:rPr lang="it" sz="2600" b="1">
                <a:solidFill>
                  <a:srgbClr val="FFFFFF"/>
                </a:solidFill>
                <a:latin typeface="Candara"/>
                <a:ea typeface="Candara"/>
                <a:cs typeface="Candara"/>
                <a:sym typeface="Candara"/>
              </a:rPr>
              <a:t>Scopriamo queste forme e queste storie</a:t>
            </a:r>
            <a:endParaRPr sz="2600" b="1">
              <a:solidFill>
                <a:srgbClr val="FFFFFF"/>
              </a:solidFill>
              <a:latin typeface="Candara"/>
              <a:ea typeface="Candara"/>
              <a:cs typeface="Candara"/>
              <a:sym typeface="Candara"/>
            </a:endParaRPr>
          </a:p>
          <a:p>
            <a:pPr marL="0" lvl="0" indent="0" algn="ctr" rtl="0">
              <a:lnSpc>
                <a:spcPct val="115000"/>
              </a:lnSpc>
              <a:spcBef>
                <a:spcPts val="1000"/>
              </a:spcBef>
              <a:spcAft>
                <a:spcPts val="0"/>
              </a:spcAft>
              <a:buClr>
                <a:schemeClr val="dk1"/>
              </a:buClr>
              <a:buSzPts val="1100"/>
              <a:buFont typeface="Arial"/>
              <a:buNone/>
            </a:pPr>
            <a:r>
              <a:rPr lang="it" sz="2600" b="1">
                <a:solidFill>
                  <a:srgbClr val="FFFFFF"/>
                </a:solidFill>
                <a:latin typeface="Candara"/>
                <a:ea typeface="Candara"/>
                <a:cs typeface="Candara"/>
                <a:sym typeface="Candara"/>
              </a:rPr>
              <a:t>... in carcere</a:t>
            </a:r>
            <a:endParaRPr sz="4200" b="1">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14"/>
        <p:cNvGrpSpPr/>
        <p:nvPr/>
      </p:nvGrpSpPr>
      <p:grpSpPr>
        <a:xfrm>
          <a:off x="0" y="0"/>
          <a:ext cx="0" cy="0"/>
          <a:chOff x="0" y="0"/>
          <a:chExt cx="0" cy="0"/>
        </a:xfrm>
      </p:grpSpPr>
      <p:sp>
        <p:nvSpPr>
          <p:cNvPr id="115" name="Google Shape;115;p22"/>
          <p:cNvSpPr txBox="1">
            <a:spLocks noGrp="1"/>
          </p:cNvSpPr>
          <p:nvPr>
            <p:ph type="title"/>
          </p:nvPr>
        </p:nvSpPr>
        <p:spPr>
          <a:xfrm>
            <a:off x="0" y="403400"/>
            <a:ext cx="2639100" cy="3993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t" sz="2900" b="1">
                <a:solidFill>
                  <a:srgbClr val="FFFFFF"/>
                </a:solidFill>
                <a:latin typeface="Candara"/>
                <a:ea typeface="Candara"/>
                <a:cs typeface="Candara"/>
                <a:sym typeface="Candara"/>
              </a:rPr>
              <a:t>Tutto </a:t>
            </a:r>
            <a:endParaRPr sz="2900" b="1">
              <a:solidFill>
                <a:srgbClr val="FFFFFF"/>
              </a:solidFill>
              <a:latin typeface="Candara"/>
              <a:ea typeface="Candara"/>
              <a:cs typeface="Candara"/>
              <a:sym typeface="Candara"/>
            </a:endParaRPr>
          </a:p>
          <a:p>
            <a:pPr marL="0" lvl="0" indent="0" algn="l" rtl="0">
              <a:spcBef>
                <a:spcPts val="0"/>
              </a:spcBef>
              <a:spcAft>
                <a:spcPts val="0"/>
              </a:spcAft>
              <a:buNone/>
            </a:pPr>
            <a:r>
              <a:rPr lang="it" sz="2900" b="1">
                <a:solidFill>
                  <a:srgbClr val="FFFFFF"/>
                </a:solidFill>
                <a:latin typeface="Candara"/>
                <a:ea typeface="Candara"/>
                <a:cs typeface="Candara"/>
                <a:sym typeface="Candara"/>
              </a:rPr>
              <a:t>intorno </a:t>
            </a:r>
            <a:endParaRPr sz="2900" b="1">
              <a:solidFill>
                <a:srgbClr val="FFFFFF"/>
              </a:solidFill>
              <a:latin typeface="Candara"/>
              <a:ea typeface="Candara"/>
              <a:cs typeface="Candara"/>
              <a:sym typeface="Candara"/>
            </a:endParaRPr>
          </a:p>
          <a:p>
            <a:pPr marL="0" lvl="0" indent="0" algn="l" rtl="0">
              <a:spcBef>
                <a:spcPts val="0"/>
              </a:spcBef>
              <a:spcAft>
                <a:spcPts val="0"/>
              </a:spcAft>
              <a:buNone/>
            </a:pPr>
            <a:r>
              <a:rPr lang="it" sz="2900" b="1">
                <a:solidFill>
                  <a:srgbClr val="FFFFFF"/>
                </a:solidFill>
                <a:latin typeface="Candara"/>
                <a:ea typeface="Candara"/>
                <a:cs typeface="Candara"/>
                <a:sym typeface="Candara"/>
              </a:rPr>
              <a:t>a noi </a:t>
            </a:r>
            <a:endParaRPr sz="2900" b="1">
              <a:solidFill>
                <a:srgbClr val="FFFFFF"/>
              </a:solidFill>
              <a:latin typeface="Candara"/>
              <a:ea typeface="Candara"/>
              <a:cs typeface="Candara"/>
              <a:sym typeface="Candara"/>
            </a:endParaRPr>
          </a:p>
          <a:p>
            <a:pPr marL="0" lvl="0" indent="0" algn="l" rtl="0">
              <a:spcBef>
                <a:spcPts val="0"/>
              </a:spcBef>
              <a:spcAft>
                <a:spcPts val="0"/>
              </a:spcAft>
              <a:buNone/>
            </a:pPr>
            <a:r>
              <a:rPr lang="it" sz="2900" b="1">
                <a:solidFill>
                  <a:srgbClr val="FFFFFF"/>
                </a:solidFill>
                <a:latin typeface="Candara"/>
                <a:ea typeface="Candara"/>
                <a:cs typeface="Candara"/>
                <a:sym typeface="Candara"/>
              </a:rPr>
              <a:t>è forma, </a:t>
            </a:r>
            <a:endParaRPr sz="2900" b="1">
              <a:solidFill>
                <a:srgbClr val="FFFFFF"/>
              </a:solidFill>
              <a:latin typeface="Candara"/>
              <a:ea typeface="Candara"/>
              <a:cs typeface="Candara"/>
              <a:sym typeface="Candara"/>
            </a:endParaRPr>
          </a:p>
          <a:p>
            <a:pPr marL="0" lvl="0" indent="0" algn="l" rtl="0">
              <a:spcBef>
                <a:spcPts val="0"/>
              </a:spcBef>
              <a:spcAft>
                <a:spcPts val="0"/>
              </a:spcAft>
              <a:buNone/>
            </a:pPr>
            <a:r>
              <a:rPr lang="it" sz="2900" b="1">
                <a:solidFill>
                  <a:srgbClr val="FFFFFF"/>
                </a:solidFill>
                <a:latin typeface="Candara"/>
                <a:ea typeface="Candara"/>
                <a:cs typeface="Candara"/>
                <a:sym typeface="Candara"/>
              </a:rPr>
              <a:t>è numero,</a:t>
            </a:r>
            <a:endParaRPr sz="2900" b="1">
              <a:solidFill>
                <a:srgbClr val="FFFFFF"/>
              </a:solidFill>
              <a:latin typeface="Candara"/>
              <a:ea typeface="Candara"/>
              <a:cs typeface="Candara"/>
              <a:sym typeface="Candara"/>
            </a:endParaRPr>
          </a:p>
          <a:p>
            <a:pPr marL="0" lvl="0" indent="0" algn="l" rtl="0">
              <a:spcBef>
                <a:spcPts val="0"/>
              </a:spcBef>
              <a:spcAft>
                <a:spcPts val="0"/>
              </a:spcAft>
              <a:buNone/>
            </a:pPr>
            <a:r>
              <a:rPr lang="it" sz="2900" b="1">
                <a:solidFill>
                  <a:srgbClr val="FFFFFF"/>
                </a:solidFill>
                <a:latin typeface="Candara"/>
                <a:ea typeface="Candara"/>
                <a:cs typeface="Candara"/>
                <a:sym typeface="Candara"/>
              </a:rPr>
              <a:t>è geometria, </a:t>
            </a:r>
            <a:endParaRPr sz="2900" b="1">
              <a:solidFill>
                <a:srgbClr val="FFFFFF"/>
              </a:solidFill>
              <a:latin typeface="Candara"/>
              <a:ea typeface="Candara"/>
              <a:cs typeface="Candara"/>
              <a:sym typeface="Candara"/>
            </a:endParaRPr>
          </a:p>
          <a:p>
            <a:pPr marL="0" lvl="0" indent="0" algn="l" rtl="0">
              <a:spcBef>
                <a:spcPts val="0"/>
              </a:spcBef>
              <a:spcAft>
                <a:spcPts val="0"/>
              </a:spcAft>
              <a:buNone/>
            </a:pPr>
            <a:r>
              <a:rPr lang="it" sz="2900" b="1">
                <a:solidFill>
                  <a:srgbClr val="FFFFFF"/>
                </a:solidFill>
                <a:latin typeface="Candara"/>
                <a:ea typeface="Candara"/>
                <a:cs typeface="Candara"/>
                <a:sym typeface="Candara"/>
              </a:rPr>
              <a:t>da scoprire</a:t>
            </a:r>
            <a:endParaRPr sz="2900" b="1">
              <a:solidFill>
                <a:srgbClr val="FFFFFF"/>
              </a:solidFill>
              <a:latin typeface="Candara"/>
              <a:ea typeface="Candara"/>
              <a:cs typeface="Candara"/>
              <a:sym typeface="Candara"/>
            </a:endParaRPr>
          </a:p>
          <a:p>
            <a:pPr marL="0" lvl="0" indent="0" algn="l" rtl="0">
              <a:spcBef>
                <a:spcPts val="0"/>
              </a:spcBef>
              <a:spcAft>
                <a:spcPts val="0"/>
              </a:spcAft>
              <a:buNone/>
            </a:pPr>
            <a:r>
              <a:rPr lang="it" sz="2900" b="1">
                <a:solidFill>
                  <a:srgbClr val="FFFFFF"/>
                </a:solidFill>
                <a:latin typeface="Candara"/>
                <a:ea typeface="Candara"/>
                <a:cs typeface="Candara"/>
                <a:sym typeface="Candara"/>
              </a:rPr>
              <a:t>in </a:t>
            </a:r>
            <a:endParaRPr sz="2900" b="1">
              <a:solidFill>
                <a:srgbClr val="FFFFFF"/>
              </a:solidFill>
              <a:latin typeface="Candara"/>
              <a:ea typeface="Candara"/>
              <a:cs typeface="Candara"/>
              <a:sym typeface="Candara"/>
            </a:endParaRPr>
          </a:p>
          <a:p>
            <a:pPr marL="0" lvl="0" indent="0" algn="l" rtl="0">
              <a:spcBef>
                <a:spcPts val="0"/>
              </a:spcBef>
              <a:spcAft>
                <a:spcPts val="0"/>
              </a:spcAft>
              <a:buNone/>
            </a:pPr>
            <a:r>
              <a:rPr lang="it" sz="2900" b="1">
                <a:solidFill>
                  <a:srgbClr val="FFFFFF"/>
                </a:solidFill>
                <a:latin typeface="Candara"/>
                <a:ea typeface="Candara"/>
                <a:cs typeface="Candara"/>
                <a:sym typeface="Candara"/>
              </a:rPr>
              <a:t>una strada</a:t>
            </a:r>
            <a:endParaRPr sz="2900" b="1">
              <a:solidFill>
                <a:srgbClr val="FFFFFF"/>
              </a:solidFill>
              <a:latin typeface="Candara"/>
              <a:ea typeface="Candara"/>
              <a:cs typeface="Candara"/>
              <a:sym typeface="Candara"/>
            </a:endParaRPr>
          </a:p>
          <a:p>
            <a:pPr marL="0" lvl="0" indent="0" algn="l" rtl="0">
              <a:spcBef>
                <a:spcPts val="0"/>
              </a:spcBef>
              <a:spcAft>
                <a:spcPts val="0"/>
              </a:spcAft>
              <a:buNone/>
            </a:pPr>
            <a:r>
              <a:rPr lang="it" sz="2900" b="1">
                <a:solidFill>
                  <a:srgbClr val="FFFFFF"/>
                </a:solidFill>
                <a:latin typeface="Candara"/>
                <a:ea typeface="Candara"/>
                <a:cs typeface="Candara"/>
                <a:sym typeface="Candara"/>
              </a:rPr>
              <a:t>in </a:t>
            </a:r>
            <a:endParaRPr sz="2900" b="1">
              <a:solidFill>
                <a:srgbClr val="FFFFFF"/>
              </a:solidFill>
              <a:latin typeface="Candara"/>
              <a:ea typeface="Candara"/>
              <a:cs typeface="Candara"/>
              <a:sym typeface="Candara"/>
            </a:endParaRPr>
          </a:p>
          <a:p>
            <a:pPr marL="0" lvl="0" indent="0" algn="l" rtl="0">
              <a:spcBef>
                <a:spcPts val="0"/>
              </a:spcBef>
              <a:spcAft>
                <a:spcPts val="0"/>
              </a:spcAft>
              <a:buNone/>
            </a:pPr>
            <a:r>
              <a:rPr lang="it" sz="2900" b="1">
                <a:solidFill>
                  <a:srgbClr val="FFFFFF"/>
                </a:solidFill>
                <a:latin typeface="Candara"/>
                <a:ea typeface="Candara"/>
                <a:cs typeface="Candara"/>
                <a:sym typeface="Candara"/>
              </a:rPr>
              <a:t>una piazza</a:t>
            </a:r>
            <a:endParaRPr sz="2900" b="1">
              <a:solidFill>
                <a:srgbClr val="FFFFFF"/>
              </a:solidFill>
              <a:latin typeface="Candara"/>
              <a:ea typeface="Candara"/>
              <a:cs typeface="Candara"/>
              <a:sym typeface="Candara"/>
            </a:endParaRPr>
          </a:p>
        </p:txBody>
      </p:sp>
      <p:pic>
        <p:nvPicPr>
          <p:cNvPr id="116" name="Google Shape;116;p22" descr="Video lettering per disegno tecnico e progettuale&#10;Un ipotetico personaggio ha un trip mentale, vede materializzarsi lettere ovunque! Un arco che sembra una C, una ruota che sembra una O. Arriverà fino a vederne centinaia per poi svegliarsi di colpo e di ritrovarsi nella realtà.&#10;Video realizzato per un esame presso l'Accademia di Belle Arti di Catania." title="Video lettering per disegno tecnico e progettuale">
            <a:hlinkClick r:id="rId3"/>
          </p:cNvPr>
          <p:cNvPicPr preferRelativeResize="0"/>
          <p:nvPr/>
        </p:nvPicPr>
        <p:blipFill>
          <a:blip r:embed="rId4">
            <a:alphaModFix/>
          </a:blip>
          <a:stretch>
            <a:fillRect/>
          </a:stretch>
        </p:blipFill>
        <p:spPr>
          <a:xfrm>
            <a:off x="2142575" y="-53787"/>
            <a:ext cx="7001425" cy="52510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3"/>
          <p:cNvSpPr txBox="1">
            <a:spLocks noGrp="1"/>
          </p:cNvSpPr>
          <p:nvPr>
            <p:ph type="title"/>
          </p:nvPr>
        </p:nvSpPr>
        <p:spPr>
          <a:xfrm>
            <a:off x="1455350" y="436700"/>
            <a:ext cx="6367800" cy="409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t" sz="7500">
                <a:latin typeface="Candara"/>
                <a:ea typeface="Candara"/>
                <a:cs typeface="Candara"/>
                <a:sym typeface="Candara"/>
              </a:rPr>
              <a:t>E </a:t>
            </a:r>
            <a:endParaRPr sz="7500">
              <a:latin typeface="Candara"/>
              <a:ea typeface="Candara"/>
              <a:cs typeface="Candara"/>
              <a:sym typeface="Candara"/>
            </a:endParaRPr>
          </a:p>
          <a:p>
            <a:pPr marL="0" lvl="0" indent="0" algn="ctr" rtl="0">
              <a:spcBef>
                <a:spcPts val="0"/>
              </a:spcBef>
              <a:spcAft>
                <a:spcPts val="0"/>
              </a:spcAft>
              <a:buNone/>
            </a:pPr>
            <a:r>
              <a:rPr lang="it" sz="7500">
                <a:latin typeface="Candara"/>
                <a:ea typeface="Candara"/>
                <a:cs typeface="Candara"/>
                <a:sym typeface="Candara"/>
              </a:rPr>
              <a:t>LE ALTRE</a:t>
            </a:r>
            <a:endParaRPr sz="7500">
              <a:latin typeface="Candara"/>
              <a:ea typeface="Candara"/>
              <a:cs typeface="Candara"/>
              <a:sym typeface="Candara"/>
            </a:endParaRPr>
          </a:p>
          <a:p>
            <a:pPr marL="0" lvl="0" indent="0" algn="ctr" rtl="0">
              <a:spcBef>
                <a:spcPts val="0"/>
              </a:spcBef>
              <a:spcAft>
                <a:spcPts val="0"/>
              </a:spcAft>
              <a:buNone/>
            </a:pPr>
            <a:r>
              <a:rPr lang="it" sz="7500">
                <a:latin typeface="Candara"/>
                <a:ea typeface="Candara"/>
                <a:cs typeface="Candara"/>
                <a:sym typeface="Candara"/>
              </a:rPr>
              <a:t>?</a:t>
            </a:r>
            <a:endParaRPr sz="7500">
              <a:latin typeface="Candara"/>
              <a:ea typeface="Candara"/>
              <a:cs typeface="Candara"/>
              <a:sym typeface="Candara"/>
            </a:endParaRPr>
          </a:p>
        </p:txBody>
      </p:sp>
      <p:sp>
        <p:nvSpPr>
          <p:cNvPr id="122" name="Google Shape;122;p23"/>
          <p:cNvSpPr txBox="1"/>
          <p:nvPr/>
        </p:nvSpPr>
        <p:spPr>
          <a:xfrm>
            <a:off x="67250" y="7850"/>
            <a:ext cx="9144000" cy="4948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3300" b="1" i="1">
                <a:solidFill>
                  <a:schemeClr val="dk1"/>
                </a:solidFill>
                <a:latin typeface="Candara"/>
                <a:ea typeface="Candara"/>
                <a:cs typeface="Candara"/>
                <a:sym typeface="Candara"/>
              </a:rPr>
              <a:t>      </a:t>
            </a:r>
            <a:r>
              <a:rPr lang="it" sz="3300" b="1" i="1">
                <a:solidFill>
                  <a:srgbClr val="6AA84F"/>
                </a:solidFill>
                <a:latin typeface="Candara"/>
                <a:ea typeface="Candara"/>
                <a:cs typeface="Candara"/>
                <a:sym typeface="Candara"/>
              </a:rPr>
              <a:t>Grand Places(Bruxelles) </a:t>
            </a:r>
            <a:r>
              <a:rPr lang="it" sz="3300" b="1" i="1">
                <a:solidFill>
                  <a:srgbClr val="0B5394"/>
                </a:solidFill>
                <a:latin typeface="Candara"/>
                <a:ea typeface="Candara"/>
                <a:cs typeface="Candara"/>
                <a:sym typeface="Candara"/>
              </a:rPr>
              <a:t>Time Square(New York)</a:t>
            </a:r>
            <a:endParaRPr sz="3300" b="1" i="1">
              <a:solidFill>
                <a:srgbClr val="0B5394"/>
              </a:solidFill>
              <a:latin typeface="Candara"/>
              <a:ea typeface="Candara"/>
              <a:cs typeface="Candara"/>
              <a:sym typeface="Candara"/>
            </a:endParaRPr>
          </a:p>
          <a:p>
            <a:pPr marL="0" lvl="0" indent="0" algn="ctr" rtl="0">
              <a:spcBef>
                <a:spcPts val="0"/>
              </a:spcBef>
              <a:spcAft>
                <a:spcPts val="0"/>
              </a:spcAft>
              <a:buNone/>
            </a:pPr>
            <a:r>
              <a:rPr lang="it" sz="3300" b="1" i="1">
                <a:solidFill>
                  <a:srgbClr val="B45F06"/>
                </a:solidFill>
                <a:latin typeface="Candara"/>
                <a:ea typeface="Candara"/>
                <a:cs typeface="Candara"/>
                <a:sym typeface="Candara"/>
              </a:rPr>
              <a:t>Piazza del Campo(Siena)  </a:t>
            </a:r>
            <a:endParaRPr sz="3300" b="1" i="1">
              <a:solidFill>
                <a:srgbClr val="B45F06"/>
              </a:solidFill>
              <a:latin typeface="Candara"/>
              <a:ea typeface="Candara"/>
              <a:cs typeface="Candara"/>
              <a:sym typeface="Candara"/>
            </a:endParaRPr>
          </a:p>
          <a:p>
            <a:pPr marL="0" lvl="0" indent="0" algn="ctr" rtl="0">
              <a:spcBef>
                <a:spcPts val="0"/>
              </a:spcBef>
              <a:spcAft>
                <a:spcPts val="0"/>
              </a:spcAft>
              <a:buNone/>
            </a:pPr>
            <a:r>
              <a:rPr lang="it" sz="3300" b="1" i="1">
                <a:solidFill>
                  <a:schemeClr val="dk1"/>
                </a:solidFill>
                <a:latin typeface="Candara"/>
                <a:ea typeface="Candara"/>
                <a:cs typeface="Candara"/>
                <a:sym typeface="Candara"/>
              </a:rPr>
              <a:t> </a:t>
            </a:r>
            <a:r>
              <a:rPr lang="it" sz="3300" b="1" i="1">
                <a:solidFill>
                  <a:srgbClr val="FFD966"/>
                </a:solidFill>
                <a:latin typeface="Candara"/>
                <a:ea typeface="Candara"/>
                <a:cs typeface="Candara"/>
                <a:sym typeface="Candara"/>
              </a:rPr>
              <a:t>Piazza Grande(Palmanova)</a:t>
            </a:r>
            <a:endParaRPr sz="3300" b="1" i="1">
              <a:solidFill>
                <a:srgbClr val="FFD966"/>
              </a:solidFill>
              <a:latin typeface="Candara"/>
              <a:ea typeface="Candara"/>
              <a:cs typeface="Candara"/>
              <a:sym typeface="Candara"/>
            </a:endParaRPr>
          </a:p>
          <a:p>
            <a:pPr marL="0" lvl="0" indent="0" algn="ctr" rtl="0">
              <a:spcBef>
                <a:spcPts val="0"/>
              </a:spcBef>
              <a:spcAft>
                <a:spcPts val="0"/>
              </a:spcAft>
              <a:buNone/>
            </a:pPr>
            <a:r>
              <a:rPr lang="it" sz="3300" b="1" i="1">
                <a:solidFill>
                  <a:srgbClr val="274E13"/>
                </a:solidFill>
                <a:latin typeface="Candara"/>
                <a:ea typeface="Candara"/>
                <a:cs typeface="Candara"/>
                <a:sym typeface="Candara"/>
              </a:rPr>
              <a:t>Trafalgar Square(Londra)</a:t>
            </a:r>
            <a:r>
              <a:rPr lang="it" sz="3300" b="1" i="1">
                <a:solidFill>
                  <a:schemeClr val="dk1"/>
                </a:solidFill>
                <a:latin typeface="Candara"/>
                <a:ea typeface="Candara"/>
                <a:cs typeface="Candara"/>
                <a:sym typeface="Candara"/>
              </a:rPr>
              <a:t>  </a:t>
            </a:r>
            <a:r>
              <a:rPr lang="it" sz="3300" b="1" i="1">
                <a:solidFill>
                  <a:srgbClr val="FF0000"/>
                </a:solidFill>
                <a:latin typeface="Candara"/>
                <a:ea typeface="Candara"/>
                <a:cs typeface="Candara"/>
                <a:sym typeface="Candara"/>
              </a:rPr>
              <a:t>Piazza Rossa(Mosca)</a:t>
            </a:r>
            <a:endParaRPr sz="3300" b="1" i="1">
              <a:solidFill>
                <a:srgbClr val="FF0000"/>
              </a:solidFill>
              <a:latin typeface="Candara"/>
              <a:ea typeface="Candara"/>
              <a:cs typeface="Candara"/>
              <a:sym typeface="Candara"/>
            </a:endParaRPr>
          </a:p>
          <a:p>
            <a:pPr marL="0" lvl="0" indent="0" algn="ctr" rtl="0">
              <a:spcBef>
                <a:spcPts val="0"/>
              </a:spcBef>
              <a:spcAft>
                <a:spcPts val="0"/>
              </a:spcAft>
              <a:buNone/>
            </a:pPr>
            <a:r>
              <a:rPr lang="it" sz="3300" b="1" i="1">
                <a:solidFill>
                  <a:srgbClr val="FF9900"/>
                </a:solidFill>
                <a:latin typeface="Candara"/>
                <a:ea typeface="Candara"/>
                <a:cs typeface="Candara"/>
                <a:sym typeface="Candara"/>
              </a:rPr>
              <a:t>Piazza della Città vecchia (Praga)</a:t>
            </a:r>
            <a:endParaRPr sz="3300" b="1" i="1">
              <a:solidFill>
                <a:srgbClr val="FF9900"/>
              </a:solidFill>
              <a:latin typeface="Candara"/>
              <a:ea typeface="Candara"/>
              <a:cs typeface="Candara"/>
              <a:sym typeface="Candara"/>
            </a:endParaRPr>
          </a:p>
          <a:p>
            <a:pPr marL="0" lvl="0" indent="0" algn="ctr" rtl="0">
              <a:spcBef>
                <a:spcPts val="0"/>
              </a:spcBef>
              <a:spcAft>
                <a:spcPts val="0"/>
              </a:spcAft>
              <a:buNone/>
            </a:pPr>
            <a:r>
              <a:rPr lang="it" sz="3300" b="1" i="1">
                <a:solidFill>
                  <a:srgbClr val="CC0000"/>
                </a:solidFill>
                <a:latin typeface="Candara"/>
                <a:ea typeface="Candara"/>
                <a:cs typeface="Candara"/>
                <a:sym typeface="Candara"/>
              </a:rPr>
              <a:t>Piazza Tienanmen(Pechino)</a:t>
            </a:r>
            <a:r>
              <a:rPr lang="it" sz="3300" b="1" i="1">
                <a:solidFill>
                  <a:schemeClr val="dk1"/>
                </a:solidFill>
                <a:latin typeface="Candara"/>
                <a:ea typeface="Candara"/>
                <a:cs typeface="Candara"/>
                <a:sym typeface="Candara"/>
              </a:rPr>
              <a:t> </a:t>
            </a:r>
            <a:endParaRPr sz="3300" b="1" i="1">
              <a:solidFill>
                <a:schemeClr val="dk1"/>
              </a:solidFill>
              <a:latin typeface="Candara"/>
              <a:ea typeface="Candara"/>
              <a:cs typeface="Candara"/>
              <a:sym typeface="Candara"/>
            </a:endParaRPr>
          </a:p>
          <a:p>
            <a:pPr marL="0" lvl="0" indent="0" algn="ctr" rtl="0">
              <a:spcBef>
                <a:spcPts val="0"/>
              </a:spcBef>
              <a:spcAft>
                <a:spcPts val="0"/>
              </a:spcAft>
              <a:buNone/>
            </a:pPr>
            <a:r>
              <a:rPr lang="it" sz="3300" b="1" i="1">
                <a:solidFill>
                  <a:schemeClr val="dk1"/>
                </a:solidFill>
                <a:latin typeface="Candara"/>
                <a:ea typeface="Candara"/>
                <a:cs typeface="Candara"/>
                <a:sym typeface="Candara"/>
              </a:rPr>
              <a:t>Piazza degli scacchi(Marostica) </a:t>
            </a:r>
            <a:endParaRPr sz="3300" b="1" i="1">
              <a:solidFill>
                <a:schemeClr val="dk1"/>
              </a:solidFill>
              <a:latin typeface="Candara"/>
              <a:ea typeface="Candara"/>
              <a:cs typeface="Candara"/>
              <a:sym typeface="Candara"/>
            </a:endParaRPr>
          </a:p>
          <a:p>
            <a:pPr marL="0" lvl="0" indent="0" algn="ctr" rtl="0">
              <a:spcBef>
                <a:spcPts val="0"/>
              </a:spcBef>
              <a:spcAft>
                <a:spcPts val="0"/>
              </a:spcAft>
              <a:buNone/>
            </a:pPr>
            <a:r>
              <a:rPr lang="it" sz="3300" b="1" i="1">
                <a:solidFill>
                  <a:srgbClr val="A64D79"/>
                </a:solidFill>
                <a:latin typeface="Candara"/>
                <a:ea typeface="Candara"/>
                <a:cs typeface="Candara"/>
                <a:sym typeface="Candara"/>
              </a:rPr>
              <a:t>Djemaa el Fna(Marrachesh)</a:t>
            </a:r>
            <a:endParaRPr sz="3500" b="1">
              <a:solidFill>
                <a:srgbClr val="A64D79"/>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afterEffect">
                                  <p:stCondLst>
                                    <p:cond delay="0"/>
                                  </p:stCondLst>
                                  <p:childTnLst>
                                    <p:animEffect transition="out" filter="fade">
                                      <p:cBhvr>
                                        <p:cTn id="6" dur="3200"/>
                                        <p:tgtEl>
                                          <p:spTgt spid="121"/>
                                        </p:tgtEl>
                                      </p:cBhvr>
                                    </p:animEffect>
                                    <p:set>
                                      <p:cBhvr>
                                        <p:cTn id="7" dur="1" fill="hold">
                                          <p:stCondLst>
                                            <p:cond delay="3200"/>
                                          </p:stCondLst>
                                        </p:cTn>
                                        <p:tgtEl>
                                          <p:spTgt spid="121"/>
                                        </p:tgtEl>
                                        <p:attrNameLst>
                                          <p:attrName>style.visibility</p:attrName>
                                        </p:attrNameLst>
                                      </p:cBhvr>
                                      <p:to>
                                        <p:strVal val="hidden"/>
                                      </p:to>
                                    </p:set>
                                  </p:childTnLst>
                                </p:cTn>
                              </p:par>
                            </p:childTnLst>
                          </p:cTn>
                        </p:par>
                        <p:par>
                          <p:cTn id="8" fill="hold">
                            <p:stCondLst>
                              <p:cond delay="3200"/>
                            </p:stCondLst>
                            <p:childTnLst>
                              <p:par>
                                <p:cTn id="9" presetID="23" presetClass="entr" presetSubtype="16" fill="hold" nodeType="afterEffect">
                                  <p:stCondLst>
                                    <p:cond delay="0"/>
                                  </p:stCondLst>
                                  <p:childTnLst>
                                    <p:set>
                                      <p:cBhvr>
                                        <p:cTn id="10" dur="1" fill="hold">
                                          <p:stCondLst>
                                            <p:cond delay="0"/>
                                          </p:stCondLst>
                                        </p:cTn>
                                        <p:tgtEl>
                                          <p:spTgt spid="122"/>
                                        </p:tgtEl>
                                        <p:attrNameLst>
                                          <p:attrName>style.visibility</p:attrName>
                                        </p:attrNameLst>
                                      </p:cBhvr>
                                      <p:to>
                                        <p:strVal val="visible"/>
                                      </p:to>
                                    </p:set>
                                    <p:anim calcmode="lin" valueType="num">
                                      <p:cBhvr additive="base">
                                        <p:cTn id="11" dur="2700"/>
                                        <p:tgtEl>
                                          <p:spTgt spid="122"/>
                                        </p:tgtEl>
                                        <p:attrNameLst>
                                          <p:attrName>ppt_w</p:attrName>
                                        </p:attrNameLst>
                                      </p:cBhvr>
                                      <p:tavLst>
                                        <p:tav tm="0">
                                          <p:val>
                                            <p:strVal val="0"/>
                                          </p:val>
                                        </p:tav>
                                        <p:tav tm="100000">
                                          <p:val>
                                            <p:strVal val="#ppt_w"/>
                                          </p:val>
                                        </p:tav>
                                      </p:tavLst>
                                    </p:anim>
                                    <p:anim calcmode="lin" valueType="num">
                                      <p:cBhvr additive="base">
                                        <p:cTn id="12" dur="2700"/>
                                        <p:tgtEl>
                                          <p:spTgt spid="122"/>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pic>
        <p:nvPicPr>
          <p:cNvPr id="127" name="Google Shape;127;p24"/>
          <p:cNvPicPr preferRelativeResize="0"/>
          <p:nvPr/>
        </p:nvPicPr>
        <p:blipFill>
          <a:blip r:embed="rId3">
            <a:alphaModFix amt="54000"/>
          </a:blip>
          <a:stretch>
            <a:fillRect/>
          </a:stretch>
        </p:blipFill>
        <p:spPr>
          <a:xfrm>
            <a:off x="6259750" y="476100"/>
            <a:ext cx="2480925" cy="2480925"/>
          </a:xfrm>
          <a:prstGeom prst="rect">
            <a:avLst/>
          </a:prstGeom>
          <a:noFill/>
          <a:ln>
            <a:noFill/>
          </a:ln>
        </p:spPr>
      </p:pic>
      <p:pic>
        <p:nvPicPr>
          <p:cNvPr id="128" name="Google Shape;128;p24"/>
          <p:cNvPicPr preferRelativeResize="0"/>
          <p:nvPr/>
        </p:nvPicPr>
        <p:blipFill>
          <a:blip r:embed="rId4">
            <a:alphaModFix/>
          </a:blip>
          <a:stretch>
            <a:fillRect/>
          </a:stretch>
        </p:blipFill>
        <p:spPr>
          <a:xfrm>
            <a:off x="-12025" y="0"/>
            <a:ext cx="3213855" cy="1805651"/>
          </a:xfrm>
          <a:prstGeom prst="rect">
            <a:avLst/>
          </a:prstGeom>
          <a:noFill/>
          <a:ln>
            <a:noFill/>
          </a:ln>
        </p:spPr>
      </p:pic>
      <p:pic>
        <p:nvPicPr>
          <p:cNvPr id="129" name="Google Shape;129;p24"/>
          <p:cNvPicPr preferRelativeResize="0"/>
          <p:nvPr/>
        </p:nvPicPr>
        <p:blipFill>
          <a:blip r:embed="rId5">
            <a:alphaModFix/>
          </a:blip>
          <a:stretch>
            <a:fillRect/>
          </a:stretch>
        </p:blipFill>
        <p:spPr>
          <a:xfrm>
            <a:off x="5794228" y="3859297"/>
            <a:ext cx="1802376" cy="1284203"/>
          </a:xfrm>
          <a:prstGeom prst="rect">
            <a:avLst/>
          </a:prstGeom>
          <a:noFill/>
          <a:ln>
            <a:noFill/>
          </a:ln>
        </p:spPr>
      </p:pic>
      <p:pic>
        <p:nvPicPr>
          <p:cNvPr id="130" name="Google Shape;130;p24"/>
          <p:cNvPicPr preferRelativeResize="0"/>
          <p:nvPr/>
        </p:nvPicPr>
        <p:blipFill>
          <a:blip r:embed="rId6">
            <a:alphaModFix/>
          </a:blip>
          <a:stretch>
            <a:fillRect/>
          </a:stretch>
        </p:blipFill>
        <p:spPr>
          <a:xfrm>
            <a:off x="0" y="3664825"/>
            <a:ext cx="2389650" cy="1478675"/>
          </a:xfrm>
          <a:prstGeom prst="rect">
            <a:avLst/>
          </a:prstGeom>
          <a:noFill/>
          <a:ln>
            <a:noFill/>
          </a:ln>
        </p:spPr>
      </p:pic>
      <p:pic>
        <p:nvPicPr>
          <p:cNvPr id="131" name="Google Shape;131;p24"/>
          <p:cNvPicPr preferRelativeResize="0"/>
          <p:nvPr/>
        </p:nvPicPr>
        <p:blipFill>
          <a:blip r:embed="rId7">
            <a:alphaModFix/>
          </a:blip>
          <a:stretch>
            <a:fillRect/>
          </a:stretch>
        </p:blipFill>
        <p:spPr>
          <a:xfrm>
            <a:off x="-12025" y="1783150"/>
            <a:ext cx="2985301" cy="1881676"/>
          </a:xfrm>
          <a:prstGeom prst="rect">
            <a:avLst/>
          </a:prstGeom>
          <a:noFill/>
          <a:ln>
            <a:noFill/>
          </a:ln>
        </p:spPr>
      </p:pic>
      <p:pic>
        <p:nvPicPr>
          <p:cNvPr id="132" name="Google Shape;132;p24"/>
          <p:cNvPicPr preferRelativeResize="0"/>
          <p:nvPr/>
        </p:nvPicPr>
        <p:blipFill>
          <a:blip r:embed="rId8">
            <a:alphaModFix/>
          </a:blip>
          <a:stretch>
            <a:fillRect/>
          </a:stretch>
        </p:blipFill>
        <p:spPr>
          <a:xfrm>
            <a:off x="2389650" y="3664825"/>
            <a:ext cx="1509275" cy="1478675"/>
          </a:xfrm>
          <a:prstGeom prst="rect">
            <a:avLst/>
          </a:prstGeom>
          <a:noFill/>
          <a:ln>
            <a:noFill/>
          </a:ln>
        </p:spPr>
      </p:pic>
      <p:pic>
        <p:nvPicPr>
          <p:cNvPr id="133" name="Google Shape;133;p24"/>
          <p:cNvPicPr preferRelativeResize="0"/>
          <p:nvPr/>
        </p:nvPicPr>
        <p:blipFill>
          <a:blip r:embed="rId9">
            <a:alphaModFix/>
          </a:blip>
          <a:stretch>
            <a:fillRect/>
          </a:stretch>
        </p:blipFill>
        <p:spPr>
          <a:xfrm>
            <a:off x="3898925" y="3664825"/>
            <a:ext cx="1895299" cy="1478674"/>
          </a:xfrm>
          <a:prstGeom prst="rect">
            <a:avLst/>
          </a:prstGeom>
          <a:noFill/>
          <a:ln>
            <a:noFill/>
          </a:ln>
        </p:spPr>
      </p:pic>
      <p:pic>
        <p:nvPicPr>
          <p:cNvPr id="134" name="Google Shape;134;p24"/>
          <p:cNvPicPr preferRelativeResize="0"/>
          <p:nvPr/>
        </p:nvPicPr>
        <p:blipFill>
          <a:blip r:embed="rId10">
            <a:alphaModFix/>
          </a:blip>
          <a:stretch>
            <a:fillRect/>
          </a:stretch>
        </p:blipFill>
        <p:spPr>
          <a:xfrm>
            <a:off x="3213862" y="22508"/>
            <a:ext cx="2640954" cy="1760642"/>
          </a:xfrm>
          <a:prstGeom prst="rect">
            <a:avLst/>
          </a:prstGeom>
          <a:noFill/>
          <a:ln>
            <a:noFill/>
          </a:ln>
        </p:spPr>
      </p:pic>
      <p:pic>
        <p:nvPicPr>
          <p:cNvPr id="135" name="Google Shape;135;p24"/>
          <p:cNvPicPr preferRelativeResize="0"/>
          <p:nvPr/>
        </p:nvPicPr>
        <p:blipFill>
          <a:blip r:embed="rId11">
            <a:alphaModFix/>
          </a:blip>
          <a:stretch>
            <a:fillRect/>
          </a:stretch>
        </p:blipFill>
        <p:spPr>
          <a:xfrm>
            <a:off x="5794224" y="0"/>
            <a:ext cx="3411976" cy="2259099"/>
          </a:xfrm>
          <a:prstGeom prst="rect">
            <a:avLst/>
          </a:prstGeom>
          <a:noFill/>
          <a:ln>
            <a:noFill/>
          </a:ln>
        </p:spPr>
      </p:pic>
      <p:pic>
        <p:nvPicPr>
          <p:cNvPr id="136" name="Google Shape;136;p24"/>
          <p:cNvPicPr preferRelativeResize="0"/>
          <p:nvPr/>
        </p:nvPicPr>
        <p:blipFill>
          <a:blip r:embed="rId12">
            <a:alphaModFix/>
          </a:blip>
          <a:stretch>
            <a:fillRect/>
          </a:stretch>
        </p:blipFill>
        <p:spPr>
          <a:xfrm>
            <a:off x="5794225" y="2259100"/>
            <a:ext cx="3411974" cy="1979650"/>
          </a:xfrm>
          <a:prstGeom prst="rect">
            <a:avLst/>
          </a:prstGeom>
          <a:noFill/>
          <a:ln>
            <a:noFill/>
          </a:ln>
        </p:spPr>
      </p:pic>
      <p:pic>
        <p:nvPicPr>
          <p:cNvPr id="137" name="Google Shape;137;p24"/>
          <p:cNvPicPr preferRelativeResize="0"/>
          <p:nvPr/>
        </p:nvPicPr>
        <p:blipFill>
          <a:blip r:embed="rId13">
            <a:alphaModFix/>
          </a:blip>
          <a:stretch>
            <a:fillRect/>
          </a:stretch>
        </p:blipFill>
        <p:spPr>
          <a:xfrm>
            <a:off x="2973275" y="1805650"/>
            <a:ext cx="2820950" cy="1980724"/>
          </a:xfrm>
          <a:prstGeom prst="rect">
            <a:avLst/>
          </a:prstGeom>
          <a:noFill/>
          <a:ln>
            <a:noFill/>
          </a:ln>
        </p:spPr>
      </p:pic>
      <p:pic>
        <p:nvPicPr>
          <p:cNvPr id="138" name="Google Shape;138;p24"/>
          <p:cNvPicPr preferRelativeResize="0"/>
          <p:nvPr/>
        </p:nvPicPr>
        <p:blipFill>
          <a:blip r:embed="rId14">
            <a:alphaModFix/>
          </a:blip>
          <a:stretch>
            <a:fillRect/>
          </a:stretch>
        </p:blipFill>
        <p:spPr>
          <a:xfrm>
            <a:off x="7303500" y="4077400"/>
            <a:ext cx="1895295" cy="106610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fade">
                                      <p:cBhvr>
                                        <p:cTn id="7" dur="1000"/>
                                        <p:tgtEl>
                                          <p:spTgt spid="128"/>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34"/>
                                        </p:tgtEl>
                                        <p:attrNameLst>
                                          <p:attrName>style.visibility</p:attrName>
                                        </p:attrNameLst>
                                      </p:cBhvr>
                                      <p:to>
                                        <p:strVal val="visible"/>
                                      </p:to>
                                    </p:set>
                                    <p:animEffect transition="in" filter="fade">
                                      <p:cBhvr>
                                        <p:cTn id="11" dur="1000"/>
                                        <p:tgtEl>
                                          <p:spTgt spid="134"/>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137"/>
                                        </p:tgtEl>
                                        <p:attrNameLst>
                                          <p:attrName>style.visibility</p:attrName>
                                        </p:attrNameLst>
                                      </p:cBhvr>
                                      <p:to>
                                        <p:strVal val="visible"/>
                                      </p:to>
                                    </p:set>
                                    <p:animEffect transition="in" filter="fade">
                                      <p:cBhvr>
                                        <p:cTn id="15" dur="1000"/>
                                        <p:tgtEl>
                                          <p:spTgt spid="137"/>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135"/>
                                        </p:tgtEl>
                                        <p:attrNameLst>
                                          <p:attrName>style.visibility</p:attrName>
                                        </p:attrNameLst>
                                      </p:cBhvr>
                                      <p:to>
                                        <p:strVal val="visible"/>
                                      </p:to>
                                    </p:set>
                                    <p:animEffect transition="in" filter="fade">
                                      <p:cBhvr>
                                        <p:cTn id="19" dur="1000"/>
                                        <p:tgtEl>
                                          <p:spTgt spid="135"/>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138"/>
                                        </p:tgtEl>
                                        <p:attrNameLst>
                                          <p:attrName>style.visibility</p:attrName>
                                        </p:attrNameLst>
                                      </p:cBhvr>
                                      <p:to>
                                        <p:strVal val="visible"/>
                                      </p:to>
                                    </p:set>
                                    <p:animEffect transition="in" filter="fade">
                                      <p:cBhvr>
                                        <p:cTn id="23" dur="1000"/>
                                        <p:tgtEl>
                                          <p:spTgt spid="138"/>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129"/>
                                        </p:tgtEl>
                                        <p:attrNameLst>
                                          <p:attrName>style.visibility</p:attrName>
                                        </p:attrNameLst>
                                      </p:cBhvr>
                                      <p:to>
                                        <p:strVal val="visible"/>
                                      </p:to>
                                    </p:set>
                                    <p:animEffect transition="in" filter="fade">
                                      <p:cBhvr>
                                        <p:cTn id="27" dur="1000"/>
                                        <p:tgtEl>
                                          <p:spTgt spid="129"/>
                                        </p:tgtEl>
                                      </p:cBhvr>
                                    </p:animEffect>
                                  </p:childTnLst>
                                </p:cTn>
                              </p:par>
                            </p:childTnLst>
                          </p:cTn>
                        </p:par>
                        <p:par>
                          <p:cTn id="28" fill="hold">
                            <p:stCondLst>
                              <p:cond delay="6000"/>
                            </p:stCondLst>
                            <p:childTnLst>
                              <p:par>
                                <p:cTn id="29" presetID="10" presetClass="entr" presetSubtype="0" fill="hold" nodeType="afterEffect">
                                  <p:stCondLst>
                                    <p:cond delay="0"/>
                                  </p:stCondLst>
                                  <p:childTnLst>
                                    <p:set>
                                      <p:cBhvr>
                                        <p:cTn id="30" dur="1" fill="hold">
                                          <p:stCondLst>
                                            <p:cond delay="0"/>
                                          </p:stCondLst>
                                        </p:cTn>
                                        <p:tgtEl>
                                          <p:spTgt spid="130"/>
                                        </p:tgtEl>
                                        <p:attrNameLst>
                                          <p:attrName>style.visibility</p:attrName>
                                        </p:attrNameLst>
                                      </p:cBhvr>
                                      <p:to>
                                        <p:strVal val="visible"/>
                                      </p:to>
                                    </p:set>
                                    <p:animEffect transition="in" filter="fade">
                                      <p:cBhvr>
                                        <p:cTn id="31" dur="1000"/>
                                        <p:tgtEl>
                                          <p:spTgt spid="130"/>
                                        </p:tgtEl>
                                      </p:cBhvr>
                                    </p:animEffect>
                                  </p:childTnLst>
                                </p:cTn>
                              </p:par>
                            </p:childTnLst>
                          </p:cTn>
                        </p:par>
                        <p:par>
                          <p:cTn id="32" fill="hold">
                            <p:stCondLst>
                              <p:cond delay="7000"/>
                            </p:stCondLst>
                            <p:childTnLst>
                              <p:par>
                                <p:cTn id="33" presetID="10" presetClass="entr" presetSubtype="0" fill="hold" nodeType="afterEffect">
                                  <p:stCondLst>
                                    <p:cond delay="0"/>
                                  </p:stCondLst>
                                  <p:childTnLst>
                                    <p:set>
                                      <p:cBhvr>
                                        <p:cTn id="34" dur="1" fill="hold">
                                          <p:stCondLst>
                                            <p:cond delay="0"/>
                                          </p:stCondLst>
                                        </p:cTn>
                                        <p:tgtEl>
                                          <p:spTgt spid="133"/>
                                        </p:tgtEl>
                                        <p:attrNameLst>
                                          <p:attrName>style.visibility</p:attrName>
                                        </p:attrNameLst>
                                      </p:cBhvr>
                                      <p:to>
                                        <p:strVal val="visible"/>
                                      </p:to>
                                    </p:set>
                                    <p:animEffect transition="in" filter="fade">
                                      <p:cBhvr>
                                        <p:cTn id="35" dur="1000"/>
                                        <p:tgtEl>
                                          <p:spTgt spid="133"/>
                                        </p:tgtEl>
                                      </p:cBhvr>
                                    </p:animEffect>
                                  </p:childTnLst>
                                </p:cTn>
                              </p:par>
                            </p:childTnLst>
                          </p:cTn>
                        </p:par>
                        <p:par>
                          <p:cTn id="36" fill="hold">
                            <p:stCondLst>
                              <p:cond delay="8000"/>
                            </p:stCondLst>
                            <p:childTnLst>
                              <p:par>
                                <p:cTn id="37" presetID="10" presetClass="entr" presetSubtype="0" fill="hold" nodeType="afterEffect">
                                  <p:stCondLst>
                                    <p:cond delay="0"/>
                                  </p:stCondLst>
                                  <p:childTnLst>
                                    <p:set>
                                      <p:cBhvr>
                                        <p:cTn id="38" dur="1" fill="hold">
                                          <p:stCondLst>
                                            <p:cond delay="0"/>
                                          </p:stCondLst>
                                        </p:cTn>
                                        <p:tgtEl>
                                          <p:spTgt spid="131"/>
                                        </p:tgtEl>
                                        <p:attrNameLst>
                                          <p:attrName>style.visibility</p:attrName>
                                        </p:attrNameLst>
                                      </p:cBhvr>
                                      <p:to>
                                        <p:strVal val="visible"/>
                                      </p:to>
                                    </p:set>
                                    <p:animEffect transition="in" filter="fade">
                                      <p:cBhvr>
                                        <p:cTn id="39" dur="1000"/>
                                        <p:tgtEl>
                                          <p:spTgt spid="131"/>
                                        </p:tgtEl>
                                      </p:cBhvr>
                                    </p:animEffect>
                                  </p:childTnLst>
                                </p:cTn>
                              </p:par>
                            </p:childTnLst>
                          </p:cTn>
                        </p:par>
                        <p:par>
                          <p:cTn id="40" fill="hold">
                            <p:stCondLst>
                              <p:cond delay="9000"/>
                            </p:stCondLst>
                            <p:childTnLst>
                              <p:par>
                                <p:cTn id="41" presetID="10" presetClass="entr" presetSubtype="0" fill="hold" nodeType="afterEffect">
                                  <p:stCondLst>
                                    <p:cond delay="0"/>
                                  </p:stCondLst>
                                  <p:childTnLst>
                                    <p:set>
                                      <p:cBhvr>
                                        <p:cTn id="42" dur="1" fill="hold">
                                          <p:stCondLst>
                                            <p:cond delay="0"/>
                                          </p:stCondLst>
                                        </p:cTn>
                                        <p:tgtEl>
                                          <p:spTgt spid="136"/>
                                        </p:tgtEl>
                                        <p:attrNameLst>
                                          <p:attrName>style.visibility</p:attrName>
                                        </p:attrNameLst>
                                      </p:cBhvr>
                                      <p:to>
                                        <p:strVal val="visible"/>
                                      </p:to>
                                    </p:set>
                                    <p:animEffect transition="in" filter="fade">
                                      <p:cBhvr>
                                        <p:cTn id="43" dur="1000"/>
                                        <p:tgtEl>
                                          <p:spTgt spid="136"/>
                                        </p:tgtEl>
                                      </p:cBhvr>
                                    </p:animEffect>
                                  </p:childTnLst>
                                </p:cTn>
                              </p:par>
                            </p:childTnLst>
                          </p:cTn>
                        </p:par>
                        <p:par>
                          <p:cTn id="44" fill="hold">
                            <p:stCondLst>
                              <p:cond delay="10000"/>
                            </p:stCondLst>
                            <p:childTnLst>
                              <p:par>
                                <p:cTn id="45" presetID="10" presetClass="entr" presetSubtype="0" fill="hold" nodeType="afterEffect">
                                  <p:stCondLst>
                                    <p:cond delay="0"/>
                                  </p:stCondLst>
                                  <p:childTnLst>
                                    <p:set>
                                      <p:cBhvr>
                                        <p:cTn id="46" dur="1" fill="hold">
                                          <p:stCondLst>
                                            <p:cond delay="0"/>
                                          </p:stCondLst>
                                        </p:cTn>
                                        <p:tgtEl>
                                          <p:spTgt spid="132"/>
                                        </p:tgtEl>
                                        <p:attrNameLst>
                                          <p:attrName>style.visibility</p:attrName>
                                        </p:attrNameLst>
                                      </p:cBhvr>
                                      <p:to>
                                        <p:strVal val="visible"/>
                                      </p:to>
                                    </p:set>
                                    <p:animEffect transition="in" filter="fade">
                                      <p:cBhvr>
                                        <p:cTn id="47" dur="1000"/>
                                        <p:tgtEl>
                                          <p:spTgt spid="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2"/>
        <p:cNvGrpSpPr/>
        <p:nvPr/>
      </p:nvGrpSpPr>
      <p:grpSpPr>
        <a:xfrm>
          <a:off x="0" y="0"/>
          <a:ext cx="0" cy="0"/>
          <a:chOff x="0" y="0"/>
          <a:chExt cx="0" cy="0"/>
        </a:xfrm>
      </p:grpSpPr>
      <p:sp>
        <p:nvSpPr>
          <p:cNvPr id="143" name="Google Shape;143;p25"/>
          <p:cNvSpPr txBox="1"/>
          <p:nvPr/>
        </p:nvSpPr>
        <p:spPr>
          <a:xfrm>
            <a:off x="56525" y="192175"/>
            <a:ext cx="3480000" cy="4261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1000"/>
              </a:spcBef>
              <a:spcAft>
                <a:spcPts val="0"/>
              </a:spcAft>
              <a:buNone/>
            </a:pPr>
            <a:r>
              <a:rPr lang="it" sz="1700">
                <a:solidFill>
                  <a:schemeClr val="dk1"/>
                </a:solidFill>
                <a:latin typeface="Candara"/>
                <a:ea typeface="Candara"/>
                <a:cs typeface="Candara"/>
                <a:sym typeface="Candara"/>
              </a:rPr>
              <a:t>Con il software </a:t>
            </a:r>
            <a:r>
              <a:rPr lang="it" sz="1700">
                <a:solidFill>
                  <a:srgbClr val="202122"/>
                </a:solidFill>
                <a:latin typeface="Candara"/>
                <a:ea typeface="Candara"/>
                <a:cs typeface="Candara"/>
                <a:sym typeface="Candara"/>
              </a:rPr>
              <a:t>Google Earth, che permette di visualizzare fotografie aeree e satellitari della Terra con un dettaglio molto elevato come se si stesse volando sopra il pianeta, si visitano le piazze scelte,  visualizzandone nel contempo informazioni geografiche e storiche. Il programma infatti mostra una rappresentazione tridimensionale del terreno in alta risoluzione in modo da potere vedere gli edifici e le strade; inoltre è possibile vedere i luoghi in 3D anche al loro interno, come palazzi storici e musei. </a:t>
            </a:r>
            <a:r>
              <a:rPr lang="it" sz="1700">
                <a:solidFill>
                  <a:schemeClr val="dk1"/>
                </a:solidFill>
                <a:latin typeface="Candara"/>
                <a:ea typeface="Candara"/>
                <a:cs typeface="Candara"/>
                <a:sym typeface="Candara"/>
              </a:rPr>
              <a:t> </a:t>
            </a:r>
            <a:r>
              <a:rPr lang="it" sz="1100" u="sng">
                <a:solidFill>
                  <a:schemeClr val="hlink"/>
                </a:solidFill>
                <a:hlinkClick r:id="rId3"/>
              </a:rPr>
              <a:t>https://www.google.it/intl/it/earth/</a:t>
            </a:r>
            <a:endParaRPr sz="1700">
              <a:solidFill>
                <a:schemeClr val="dk1"/>
              </a:solidFill>
              <a:latin typeface="Candara"/>
              <a:ea typeface="Candara"/>
              <a:cs typeface="Candara"/>
              <a:sym typeface="Candara"/>
            </a:endParaRPr>
          </a:p>
        </p:txBody>
      </p:sp>
      <p:pic>
        <p:nvPicPr>
          <p:cNvPr id="144" name="Google Shape;144;p25" descr="Napoli Tour 3D Vista dall'alto con Google Earth&#10;Partenza da aeroporto e Stazione per  Maschio Angioino fino allo stadio San Paolo" title="Napoli 2017 My Google Earth Tour 3D">
            <a:hlinkClick r:id="rId4"/>
          </p:cNvPr>
          <p:cNvPicPr preferRelativeResize="0"/>
          <p:nvPr/>
        </p:nvPicPr>
        <p:blipFill>
          <a:blip r:embed="rId5">
            <a:alphaModFix/>
          </a:blip>
          <a:stretch>
            <a:fillRect/>
          </a:stretch>
        </p:blipFill>
        <p:spPr>
          <a:xfrm>
            <a:off x="3602050" y="192175"/>
            <a:ext cx="5595750" cy="49513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rot="-1302267">
            <a:off x="717908" y="700877"/>
            <a:ext cx="2995790" cy="445714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5100">
                <a:latin typeface="Candara"/>
                <a:ea typeface="Candara"/>
                <a:cs typeface="Candara"/>
                <a:sym typeface="Candara"/>
              </a:rPr>
              <a:t>Piazza Plebiscito</a:t>
            </a:r>
            <a:endParaRPr sz="5100">
              <a:solidFill>
                <a:schemeClr val="accent5"/>
              </a:solidFill>
              <a:latin typeface="Candara"/>
              <a:ea typeface="Candara"/>
              <a:cs typeface="Candara"/>
              <a:sym typeface="Candara"/>
            </a:endParaRPr>
          </a:p>
          <a:p>
            <a:pPr marL="0" lvl="0" indent="0" algn="l" rtl="0">
              <a:spcBef>
                <a:spcPts val="0"/>
              </a:spcBef>
              <a:spcAft>
                <a:spcPts val="0"/>
              </a:spcAft>
              <a:buNone/>
            </a:pPr>
            <a:r>
              <a:rPr lang="it" sz="5100">
                <a:solidFill>
                  <a:srgbClr val="0B5394"/>
                </a:solidFill>
                <a:latin typeface="Candara"/>
                <a:ea typeface="Candara"/>
                <a:cs typeface="Candara"/>
                <a:sym typeface="Candara"/>
              </a:rPr>
              <a:t>oggi </a:t>
            </a:r>
            <a:endParaRPr sz="5100">
              <a:solidFill>
                <a:srgbClr val="0B5394"/>
              </a:solidFill>
              <a:latin typeface="Candara"/>
              <a:ea typeface="Candara"/>
              <a:cs typeface="Candara"/>
              <a:sym typeface="Candara"/>
            </a:endParaRPr>
          </a:p>
        </p:txBody>
      </p:sp>
      <p:pic>
        <p:nvPicPr>
          <p:cNvPr id="61" name="Google Shape;61;p14"/>
          <p:cNvPicPr preferRelativeResize="0"/>
          <p:nvPr/>
        </p:nvPicPr>
        <p:blipFill rotWithShape="1">
          <a:blip r:embed="rId3">
            <a:alphaModFix/>
          </a:blip>
          <a:srcRect l="33370" t="34755" r="20544" b="6396"/>
          <a:stretch/>
        </p:blipFill>
        <p:spPr>
          <a:xfrm>
            <a:off x="3086100" y="0"/>
            <a:ext cx="6208224" cy="45062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16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rot="-1302267">
            <a:off x="717908" y="700877"/>
            <a:ext cx="2995790" cy="445714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5100">
                <a:latin typeface="Candara"/>
                <a:ea typeface="Candara"/>
                <a:cs typeface="Candara"/>
                <a:sym typeface="Candara"/>
              </a:rPr>
              <a:t>Piazza Plebiscito</a:t>
            </a:r>
            <a:endParaRPr sz="5100">
              <a:solidFill>
                <a:schemeClr val="accent5"/>
              </a:solidFill>
              <a:latin typeface="Candara"/>
              <a:ea typeface="Candara"/>
              <a:cs typeface="Candara"/>
              <a:sym typeface="Candara"/>
            </a:endParaRPr>
          </a:p>
          <a:p>
            <a:pPr marL="0" lvl="0" indent="0" algn="l" rtl="0">
              <a:spcBef>
                <a:spcPts val="0"/>
              </a:spcBef>
              <a:spcAft>
                <a:spcPts val="0"/>
              </a:spcAft>
              <a:buNone/>
            </a:pPr>
            <a:r>
              <a:rPr lang="it" sz="5100">
                <a:solidFill>
                  <a:srgbClr val="0B5394"/>
                </a:solidFill>
                <a:latin typeface="Candara"/>
                <a:ea typeface="Candara"/>
                <a:cs typeface="Candara"/>
                <a:sym typeface="Candara"/>
              </a:rPr>
              <a:t>ieri </a:t>
            </a:r>
            <a:endParaRPr sz="5100">
              <a:solidFill>
                <a:srgbClr val="0B5394"/>
              </a:solidFill>
              <a:latin typeface="Candara"/>
              <a:ea typeface="Candara"/>
              <a:cs typeface="Candara"/>
              <a:sym typeface="Candara"/>
            </a:endParaRPr>
          </a:p>
        </p:txBody>
      </p:sp>
      <p:pic>
        <p:nvPicPr>
          <p:cNvPr id="67" name="Google Shape;67;p15"/>
          <p:cNvPicPr preferRelativeResize="0"/>
          <p:nvPr/>
        </p:nvPicPr>
        <p:blipFill>
          <a:blip r:embed="rId3">
            <a:alphaModFix/>
          </a:blip>
          <a:stretch>
            <a:fillRect/>
          </a:stretch>
        </p:blipFill>
        <p:spPr>
          <a:xfrm>
            <a:off x="3120025" y="237400"/>
            <a:ext cx="5975175" cy="42862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fade">
                                      <p:cBhvr>
                                        <p:cTn id="7" dur="16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rot="-1302267">
            <a:off x="604858" y="712202"/>
            <a:ext cx="2995790" cy="445714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5100" dirty="0">
                <a:latin typeface="Candara"/>
                <a:ea typeface="Candara"/>
                <a:cs typeface="Candara"/>
                <a:sym typeface="Candara"/>
              </a:rPr>
              <a:t>Piazza Plebiscito</a:t>
            </a:r>
            <a:endParaRPr sz="5100" dirty="0">
              <a:solidFill>
                <a:schemeClr val="accent5"/>
              </a:solidFill>
              <a:latin typeface="Candara"/>
              <a:ea typeface="Candara"/>
              <a:cs typeface="Candara"/>
              <a:sym typeface="Candara"/>
            </a:endParaRPr>
          </a:p>
          <a:p>
            <a:pPr marL="0" lvl="0" indent="0" algn="l" rtl="0">
              <a:spcBef>
                <a:spcPts val="0"/>
              </a:spcBef>
              <a:spcAft>
                <a:spcPts val="0"/>
              </a:spcAft>
              <a:buNone/>
            </a:pPr>
            <a:r>
              <a:rPr lang="it" sz="5100" dirty="0">
                <a:solidFill>
                  <a:srgbClr val="0B5394"/>
                </a:solidFill>
                <a:latin typeface="Candara"/>
                <a:ea typeface="Candara"/>
                <a:cs typeface="Candara"/>
                <a:sym typeface="Candara"/>
              </a:rPr>
              <a:t>l’altro </a:t>
            </a:r>
            <a:endParaRPr sz="5100" dirty="0">
              <a:solidFill>
                <a:srgbClr val="0B5394"/>
              </a:solidFill>
              <a:latin typeface="Candara"/>
              <a:ea typeface="Candara"/>
              <a:cs typeface="Candara"/>
              <a:sym typeface="Candara"/>
            </a:endParaRPr>
          </a:p>
          <a:p>
            <a:pPr marL="0" lvl="0" indent="0" algn="l" rtl="0">
              <a:spcBef>
                <a:spcPts val="0"/>
              </a:spcBef>
              <a:spcAft>
                <a:spcPts val="0"/>
              </a:spcAft>
              <a:buNone/>
            </a:pPr>
            <a:r>
              <a:rPr lang="it" sz="5100" dirty="0">
                <a:solidFill>
                  <a:srgbClr val="0B5394"/>
                </a:solidFill>
                <a:latin typeface="Candara"/>
                <a:ea typeface="Candara"/>
                <a:cs typeface="Candara"/>
                <a:sym typeface="Candara"/>
              </a:rPr>
              <a:t>ieri</a:t>
            </a:r>
            <a:r>
              <a:rPr lang="it" sz="5100" dirty="0">
                <a:solidFill>
                  <a:schemeClr val="accent5"/>
                </a:solidFill>
                <a:latin typeface="Candara"/>
                <a:ea typeface="Candara"/>
                <a:cs typeface="Candara"/>
                <a:sym typeface="Candara"/>
              </a:rPr>
              <a:t> </a:t>
            </a:r>
            <a:endParaRPr sz="5100" dirty="0">
              <a:solidFill>
                <a:schemeClr val="accent5"/>
              </a:solidFill>
              <a:latin typeface="Candara"/>
              <a:ea typeface="Candara"/>
              <a:cs typeface="Candara"/>
              <a:sym typeface="Candara"/>
            </a:endParaRPr>
          </a:p>
        </p:txBody>
      </p:sp>
      <p:pic>
        <p:nvPicPr>
          <p:cNvPr id="5" name="Immagine 4"/>
          <p:cNvPicPr>
            <a:picLocks noChangeAspect="1"/>
          </p:cNvPicPr>
          <p:nvPr/>
        </p:nvPicPr>
        <p:blipFill>
          <a:blip r:embed="rId3"/>
          <a:stretch>
            <a:fillRect/>
          </a:stretch>
        </p:blipFill>
        <p:spPr>
          <a:xfrm>
            <a:off x="3048000" y="0"/>
            <a:ext cx="5771322" cy="4901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2">
                                            <p:txEl>
                                              <p:pRg st="0" end="0"/>
                                            </p:txEl>
                                          </p:spTgt>
                                        </p:tgtEl>
                                        <p:attrNameLst>
                                          <p:attrName>style.visibility</p:attrName>
                                        </p:attrNameLst>
                                      </p:cBhvr>
                                      <p:to>
                                        <p:strVal val="visible"/>
                                      </p:to>
                                    </p:set>
                                    <p:animEffect transition="in" filter="fade">
                                      <p:cBhvr>
                                        <p:cTn id="7" dur="1800"/>
                                        <p:tgtEl>
                                          <p:spTgt spid="72">
                                            <p:txEl>
                                              <p:pRg st="0" end="0"/>
                                            </p:txEl>
                                          </p:spTgt>
                                        </p:tgtEl>
                                      </p:cBhvr>
                                    </p:animEffect>
                                  </p:childTnLst>
                                </p:cTn>
                              </p:par>
                            </p:childTnLst>
                          </p:cTn>
                        </p:par>
                        <p:par>
                          <p:cTn id="8" fill="hold">
                            <p:stCondLst>
                              <p:cond delay="1800"/>
                            </p:stCondLst>
                            <p:childTnLst>
                              <p:par>
                                <p:cTn id="9" presetID="10" presetClass="entr" presetSubtype="0" fill="hold" nodeType="afterEffect">
                                  <p:stCondLst>
                                    <p:cond delay="0"/>
                                  </p:stCondLst>
                                  <p:childTnLst>
                                    <p:set>
                                      <p:cBhvr>
                                        <p:cTn id="10" dur="1" fill="hold">
                                          <p:stCondLst>
                                            <p:cond delay="0"/>
                                          </p:stCondLst>
                                        </p:cTn>
                                        <p:tgtEl>
                                          <p:spTgt spid="72">
                                            <p:txEl>
                                              <p:pRg st="1" end="1"/>
                                            </p:txEl>
                                          </p:spTgt>
                                        </p:tgtEl>
                                        <p:attrNameLst>
                                          <p:attrName>style.visibility</p:attrName>
                                        </p:attrNameLst>
                                      </p:cBhvr>
                                      <p:to>
                                        <p:strVal val="visible"/>
                                      </p:to>
                                    </p:set>
                                    <p:animEffect transition="in" filter="fade">
                                      <p:cBhvr>
                                        <p:cTn id="11" dur="1800"/>
                                        <p:tgtEl>
                                          <p:spTgt spid="72">
                                            <p:txEl>
                                              <p:pRg st="1" end="1"/>
                                            </p:txEl>
                                          </p:spTgt>
                                        </p:tgtEl>
                                      </p:cBhvr>
                                    </p:animEffect>
                                  </p:childTnLst>
                                </p:cTn>
                              </p:par>
                            </p:childTnLst>
                          </p:cTn>
                        </p:par>
                        <p:par>
                          <p:cTn id="12" fill="hold">
                            <p:stCondLst>
                              <p:cond delay="3600"/>
                            </p:stCondLst>
                            <p:childTnLst>
                              <p:par>
                                <p:cTn id="13" presetID="10" presetClass="entr" presetSubtype="0" fill="hold" nodeType="afterEffect">
                                  <p:stCondLst>
                                    <p:cond delay="0"/>
                                  </p:stCondLst>
                                  <p:childTnLst>
                                    <p:set>
                                      <p:cBhvr>
                                        <p:cTn id="14" dur="1" fill="hold">
                                          <p:stCondLst>
                                            <p:cond delay="0"/>
                                          </p:stCondLst>
                                        </p:cTn>
                                        <p:tgtEl>
                                          <p:spTgt spid="72">
                                            <p:txEl>
                                              <p:pRg st="2" end="2"/>
                                            </p:txEl>
                                          </p:spTgt>
                                        </p:tgtEl>
                                        <p:attrNameLst>
                                          <p:attrName>style.visibility</p:attrName>
                                        </p:attrNameLst>
                                      </p:cBhvr>
                                      <p:to>
                                        <p:strVal val="visible"/>
                                      </p:to>
                                    </p:set>
                                    <p:animEffect transition="in" filter="fade">
                                      <p:cBhvr>
                                        <p:cTn id="15" dur="1800"/>
                                        <p:tgtEl>
                                          <p:spTgt spid="7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pic>
        <p:nvPicPr>
          <p:cNvPr id="78" name="Google Shape;78;p17" descr="Storia della costruzione di Piazza del Plebiscito, luogo simbolo di Napoli.&#10;&#10;Art Advisor: Un progetto di realizzazione di brevi audioguide introduttive (5/10min) sulle principali caratteristiche di monumenti di interesse storico-architettonico. Si parte da Napoli!&#10;&#10;Fonte: https://it.wikipedia.org/wiki/Piazza_del_Plebiscito&#10;Musiche: Jommelli - Piano Concerto in D major https://www.youtube.com/watch?v=alkR7e14xUg&amp;feature=youtu.be" title="[Art Advisor]Piazza del Plebiscito - La sua costruzione e storia - Napoli [Audioguida ITA]">
            <a:hlinkClick r:id="rId3"/>
          </p:cNvPr>
          <p:cNvPicPr preferRelativeResize="0"/>
          <p:nvPr/>
        </p:nvPicPr>
        <p:blipFill>
          <a:blip r:embed="rId4">
            <a:alphaModFix/>
          </a:blip>
          <a:stretch>
            <a:fillRect/>
          </a:stretch>
        </p:blipFill>
        <p:spPr>
          <a:xfrm>
            <a:off x="367600" y="-524425"/>
            <a:ext cx="8498525" cy="6373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8"/>
          <p:cNvSpPr txBox="1">
            <a:spLocks noGrp="1"/>
          </p:cNvSpPr>
          <p:nvPr>
            <p:ph type="title"/>
          </p:nvPr>
        </p:nvSpPr>
        <p:spPr>
          <a:xfrm>
            <a:off x="45225" y="958500"/>
            <a:ext cx="8591400" cy="4445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t" sz="1700" b="1">
                <a:solidFill>
                  <a:srgbClr val="FF0000"/>
                </a:solidFill>
                <a:latin typeface="Candara"/>
                <a:ea typeface="Candara"/>
                <a:cs typeface="Candara"/>
                <a:sym typeface="Candara"/>
              </a:rPr>
              <a:t>Per approfondire clicca sul link  </a:t>
            </a:r>
            <a:r>
              <a:rPr lang="it" sz="2400">
                <a:solidFill>
                  <a:srgbClr val="000000"/>
                </a:solidFill>
                <a:latin typeface="Candara"/>
                <a:ea typeface="Candara"/>
                <a:cs typeface="Candara"/>
                <a:sym typeface="Candara"/>
              </a:rPr>
              <a:t> </a:t>
            </a:r>
            <a:r>
              <a:rPr lang="it" sz="2400">
                <a:latin typeface="Candara"/>
                <a:ea typeface="Candara"/>
                <a:cs typeface="Candara"/>
                <a:sym typeface="Candara"/>
              </a:rPr>
              <a:t>    </a:t>
            </a:r>
            <a:r>
              <a:rPr lang="it" sz="2400" b="1">
                <a:solidFill>
                  <a:srgbClr val="0B5394"/>
                </a:solidFill>
                <a:latin typeface="Candara"/>
                <a:ea typeface="Candara"/>
                <a:cs typeface="Candara"/>
                <a:sym typeface="Candara"/>
              </a:rPr>
              <a:t> </a:t>
            </a:r>
            <a:r>
              <a:rPr lang="it" sz="1800" b="1">
                <a:solidFill>
                  <a:srgbClr val="0B5394"/>
                </a:solidFill>
                <a:highlight>
                  <a:srgbClr val="FFFFFF"/>
                </a:highlight>
                <a:latin typeface="Candara"/>
                <a:ea typeface="Candara"/>
                <a:cs typeface="Candara"/>
                <a:sym typeface="Candara"/>
              </a:rPr>
              <a:t>TAPPE E SOSTE "LE PIAZZE DEL POTERE</a:t>
            </a:r>
            <a:endParaRPr sz="1100" b="1">
              <a:solidFill>
                <a:srgbClr val="0B5394"/>
              </a:solidFill>
              <a:latin typeface="Candara"/>
              <a:ea typeface="Candara"/>
              <a:cs typeface="Candara"/>
              <a:sym typeface="Candara"/>
            </a:endParaRPr>
          </a:p>
          <a:p>
            <a:pPr marL="0" lvl="0" indent="0" algn="l" rtl="0">
              <a:lnSpc>
                <a:spcPct val="140000"/>
              </a:lnSpc>
              <a:spcBef>
                <a:spcPts val="900"/>
              </a:spcBef>
              <a:spcAft>
                <a:spcPts val="0"/>
              </a:spcAft>
              <a:buClr>
                <a:schemeClr val="dk1"/>
              </a:buClr>
              <a:buSzPts val="1100"/>
              <a:buFont typeface="Arial"/>
              <a:buNone/>
            </a:pPr>
            <a:r>
              <a:rPr lang="it" sz="900">
                <a:solidFill>
                  <a:srgbClr val="0B5394"/>
                </a:solidFill>
                <a:highlight>
                  <a:srgbClr val="FFFFFF"/>
                </a:highlight>
                <a:uFill>
                  <a:noFill/>
                </a:uFill>
                <a:latin typeface="Verdana"/>
                <a:ea typeface="Verdana"/>
                <a:cs typeface="Verdana"/>
                <a:sym typeface="Verdana"/>
                <a:hlinkClick r:id="rId3"/>
              </a:rPr>
              <a:t>(</a:t>
            </a:r>
            <a:r>
              <a:rPr lang="it" sz="900" b="1">
                <a:solidFill>
                  <a:srgbClr val="0B5394"/>
                </a:solidFill>
                <a:highlight>
                  <a:srgbClr val="FFFFFF"/>
                </a:highlight>
                <a:uFill>
                  <a:noFill/>
                </a:uFill>
                <a:latin typeface="Verdana"/>
                <a:ea typeface="Verdana"/>
                <a:cs typeface="Verdana"/>
                <a:sym typeface="Verdana"/>
                <a:hlinkClick r:id="rId3"/>
              </a:rPr>
              <a:t>1) Piazza del Municipio</a:t>
            </a:r>
            <a:endParaRPr sz="900" b="1">
              <a:solidFill>
                <a:srgbClr val="0B5394"/>
              </a:solidFill>
              <a:highlight>
                <a:srgbClr val="FFFFFF"/>
              </a:highlight>
              <a:latin typeface="Verdana"/>
              <a:ea typeface="Verdana"/>
              <a:cs typeface="Verdana"/>
              <a:sym typeface="Verdana"/>
            </a:endParaRPr>
          </a:p>
          <a:p>
            <a:pPr marL="0" lvl="0" indent="0" algn="l" rtl="0">
              <a:lnSpc>
                <a:spcPct val="140000"/>
              </a:lnSpc>
              <a:spcBef>
                <a:spcPts val="900"/>
              </a:spcBef>
              <a:spcAft>
                <a:spcPts val="0"/>
              </a:spcAft>
              <a:buClr>
                <a:schemeClr val="dk1"/>
              </a:buClr>
              <a:buSzPts val="1100"/>
              <a:buFont typeface="Arial"/>
              <a:buNone/>
            </a:pPr>
            <a:r>
              <a:rPr lang="it" sz="900" b="1">
                <a:solidFill>
                  <a:srgbClr val="0B5394"/>
                </a:solidFill>
                <a:highlight>
                  <a:srgbClr val="FFFFFF"/>
                </a:highlight>
                <a:uFill>
                  <a:noFill/>
                </a:uFill>
                <a:latin typeface="Verdana"/>
                <a:ea typeface="Verdana"/>
                <a:cs typeface="Verdana"/>
                <a:sym typeface="Verdana"/>
                <a:hlinkClick r:id="rId4"/>
              </a:rPr>
              <a:t>(2) Teatro Mercadante</a:t>
            </a:r>
            <a:endParaRPr sz="900" b="1">
              <a:solidFill>
                <a:srgbClr val="0B5394"/>
              </a:solidFill>
              <a:highlight>
                <a:srgbClr val="FFFFFF"/>
              </a:highlight>
              <a:latin typeface="Verdana"/>
              <a:ea typeface="Verdana"/>
              <a:cs typeface="Verdana"/>
              <a:sym typeface="Verdana"/>
            </a:endParaRPr>
          </a:p>
          <a:p>
            <a:pPr marL="0" lvl="0" indent="0" algn="l" rtl="0">
              <a:lnSpc>
                <a:spcPct val="140000"/>
              </a:lnSpc>
              <a:spcBef>
                <a:spcPts val="900"/>
              </a:spcBef>
              <a:spcAft>
                <a:spcPts val="0"/>
              </a:spcAft>
              <a:buClr>
                <a:schemeClr val="dk1"/>
              </a:buClr>
              <a:buSzPts val="1100"/>
              <a:buFont typeface="Arial"/>
              <a:buNone/>
            </a:pPr>
            <a:r>
              <a:rPr lang="it" sz="900" b="1">
                <a:solidFill>
                  <a:srgbClr val="0B5394"/>
                </a:solidFill>
                <a:highlight>
                  <a:srgbClr val="FFFFFF"/>
                </a:highlight>
                <a:uFill>
                  <a:noFill/>
                </a:uFill>
                <a:latin typeface="Verdana"/>
                <a:ea typeface="Verdana"/>
                <a:cs typeface="Verdana"/>
                <a:sym typeface="Verdana"/>
                <a:hlinkClick r:id="rId5"/>
              </a:rPr>
              <a:t>(3) Castel Nuovo (Maschio Angioino)</a:t>
            </a:r>
            <a:endParaRPr sz="900" b="1">
              <a:solidFill>
                <a:srgbClr val="0B5394"/>
              </a:solidFill>
              <a:highlight>
                <a:srgbClr val="FFFFFF"/>
              </a:highlight>
              <a:latin typeface="Verdana"/>
              <a:ea typeface="Verdana"/>
              <a:cs typeface="Verdana"/>
              <a:sym typeface="Verdana"/>
            </a:endParaRPr>
          </a:p>
          <a:p>
            <a:pPr marL="0" lvl="0" indent="0" algn="l" rtl="0">
              <a:lnSpc>
                <a:spcPct val="140000"/>
              </a:lnSpc>
              <a:spcBef>
                <a:spcPts val="900"/>
              </a:spcBef>
              <a:spcAft>
                <a:spcPts val="0"/>
              </a:spcAft>
              <a:buClr>
                <a:schemeClr val="dk1"/>
              </a:buClr>
              <a:buSzPts val="1100"/>
              <a:buFont typeface="Arial"/>
              <a:buNone/>
            </a:pPr>
            <a:r>
              <a:rPr lang="it" sz="900" b="1">
                <a:solidFill>
                  <a:srgbClr val="0B5394"/>
                </a:solidFill>
                <a:highlight>
                  <a:srgbClr val="FFFFFF"/>
                </a:highlight>
                <a:uFill>
                  <a:noFill/>
                </a:uFill>
                <a:latin typeface="Verdana"/>
                <a:ea typeface="Verdana"/>
                <a:cs typeface="Verdana"/>
                <a:sym typeface="Verdana"/>
                <a:hlinkClick r:id="rId6"/>
              </a:rPr>
              <a:t>(4) Teatro San Carlo</a:t>
            </a:r>
            <a:endParaRPr sz="900" b="1">
              <a:solidFill>
                <a:srgbClr val="0B5394"/>
              </a:solidFill>
              <a:highlight>
                <a:srgbClr val="FFFFFF"/>
              </a:highlight>
              <a:latin typeface="Verdana"/>
              <a:ea typeface="Verdana"/>
              <a:cs typeface="Verdana"/>
              <a:sym typeface="Verdana"/>
            </a:endParaRPr>
          </a:p>
          <a:p>
            <a:pPr marL="0" lvl="0" indent="0" algn="l" rtl="0">
              <a:lnSpc>
                <a:spcPct val="140000"/>
              </a:lnSpc>
              <a:spcBef>
                <a:spcPts val="900"/>
              </a:spcBef>
              <a:spcAft>
                <a:spcPts val="0"/>
              </a:spcAft>
              <a:buClr>
                <a:schemeClr val="dk1"/>
              </a:buClr>
              <a:buSzPts val="1100"/>
              <a:buFont typeface="Arial"/>
              <a:buNone/>
            </a:pPr>
            <a:r>
              <a:rPr lang="it" sz="900" b="1">
                <a:solidFill>
                  <a:srgbClr val="0B5394"/>
                </a:solidFill>
                <a:highlight>
                  <a:srgbClr val="FFFFFF"/>
                </a:highlight>
                <a:uFill>
                  <a:noFill/>
                </a:uFill>
                <a:latin typeface="Verdana"/>
                <a:ea typeface="Verdana"/>
                <a:cs typeface="Verdana"/>
                <a:sym typeface="Verdana"/>
                <a:hlinkClick r:id="rId7"/>
              </a:rPr>
              <a:t>(5) Palazzo Reale</a:t>
            </a:r>
            <a:endParaRPr sz="900" b="1">
              <a:solidFill>
                <a:srgbClr val="0B5394"/>
              </a:solidFill>
              <a:highlight>
                <a:srgbClr val="FFFFFF"/>
              </a:highlight>
              <a:latin typeface="Verdana"/>
              <a:ea typeface="Verdana"/>
              <a:cs typeface="Verdana"/>
              <a:sym typeface="Verdana"/>
            </a:endParaRPr>
          </a:p>
          <a:p>
            <a:pPr marL="0" lvl="0" indent="0" algn="l" rtl="0">
              <a:lnSpc>
                <a:spcPct val="140000"/>
              </a:lnSpc>
              <a:spcBef>
                <a:spcPts val="900"/>
              </a:spcBef>
              <a:spcAft>
                <a:spcPts val="0"/>
              </a:spcAft>
              <a:buClr>
                <a:schemeClr val="dk1"/>
              </a:buClr>
              <a:buSzPts val="1100"/>
              <a:buFont typeface="Arial"/>
              <a:buNone/>
            </a:pPr>
            <a:r>
              <a:rPr lang="it" sz="900" b="1">
                <a:solidFill>
                  <a:srgbClr val="0B5394"/>
                </a:solidFill>
                <a:highlight>
                  <a:srgbClr val="FFFFFF"/>
                </a:highlight>
                <a:latin typeface="Verdana"/>
                <a:ea typeface="Verdana"/>
                <a:cs typeface="Verdana"/>
                <a:sym typeface="Verdana"/>
              </a:rPr>
              <a:t>(6) Piazza del Plebiscito</a:t>
            </a:r>
            <a:endParaRPr sz="900" b="1">
              <a:solidFill>
                <a:srgbClr val="0B5394"/>
              </a:solidFill>
              <a:highlight>
                <a:srgbClr val="FFFFFF"/>
              </a:highlight>
              <a:latin typeface="Verdana"/>
              <a:ea typeface="Verdana"/>
              <a:cs typeface="Verdana"/>
              <a:sym typeface="Verdana"/>
            </a:endParaRPr>
          </a:p>
          <a:p>
            <a:pPr marL="0" lvl="0" indent="0" algn="l" rtl="0">
              <a:lnSpc>
                <a:spcPct val="140000"/>
              </a:lnSpc>
              <a:spcBef>
                <a:spcPts val="900"/>
              </a:spcBef>
              <a:spcAft>
                <a:spcPts val="0"/>
              </a:spcAft>
              <a:buClr>
                <a:schemeClr val="dk1"/>
              </a:buClr>
              <a:buSzPts val="1100"/>
              <a:buFont typeface="Arial"/>
              <a:buNone/>
            </a:pPr>
            <a:r>
              <a:rPr lang="it" sz="900" b="1">
                <a:solidFill>
                  <a:srgbClr val="0B5394"/>
                </a:solidFill>
                <a:highlight>
                  <a:srgbClr val="FFFFFF"/>
                </a:highlight>
                <a:uFill>
                  <a:noFill/>
                </a:uFill>
                <a:latin typeface="Verdana"/>
                <a:ea typeface="Verdana"/>
                <a:cs typeface="Verdana"/>
                <a:sym typeface="Verdana"/>
                <a:hlinkClick r:id="rId8"/>
              </a:rPr>
              <a:t>(7) Basilica di San Francesco di Paola</a:t>
            </a:r>
            <a:endParaRPr sz="900" b="1">
              <a:solidFill>
                <a:srgbClr val="0B5394"/>
              </a:solidFill>
              <a:highlight>
                <a:srgbClr val="FFFFFF"/>
              </a:highlight>
              <a:latin typeface="Verdana"/>
              <a:ea typeface="Verdana"/>
              <a:cs typeface="Verdana"/>
              <a:sym typeface="Verdana"/>
            </a:endParaRPr>
          </a:p>
          <a:p>
            <a:pPr marL="0" lvl="0" indent="0" algn="l" rtl="0">
              <a:lnSpc>
                <a:spcPct val="140000"/>
              </a:lnSpc>
              <a:spcBef>
                <a:spcPts val="900"/>
              </a:spcBef>
              <a:spcAft>
                <a:spcPts val="0"/>
              </a:spcAft>
              <a:buClr>
                <a:schemeClr val="dk1"/>
              </a:buClr>
              <a:buSzPts val="1100"/>
              <a:buFont typeface="Arial"/>
              <a:buNone/>
            </a:pPr>
            <a:r>
              <a:rPr lang="it" sz="900" b="1">
                <a:solidFill>
                  <a:srgbClr val="0B5394"/>
                </a:solidFill>
                <a:highlight>
                  <a:srgbClr val="FFFFFF"/>
                </a:highlight>
                <a:uFill>
                  <a:noFill/>
                </a:uFill>
                <a:latin typeface="Verdana"/>
                <a:ea typeface="Verdana"/>
                <a:cs typeface="Verdana"/>
                <a:sym typeface="Verdana"/>
                <a:hlinkClick r:id="rId9"/>
              </a:rPr>
              <a:t>(8) Piazza Trieste e Trento</a:t>
            </a:r>
            <a:endParaRPr sz="900" b="1">
              <a:solidFill>
                <a:srgbClr val="0B5394"/>
              </a:solidFill>
              <a:highlight>
                <a:srgbClr val="FFFFFF"/>
              </a:highlight>
              <a:latin typeface="Verdana"/>
              <a:ea typeface="Verdana"/>
              <a:cs typeface="Verdana"/>
              <a:sym typeface="Verdana"/>
            </a:endParaRPr>
          </a:p>
          <a:p>
            <a:pPr marL="0" lvl="0" indent="0" algn="l" rtl="0">
              <a:lnSpc>
                <a:spcPct val="140000"/>
              </a:lnSpc>
              <a:spcBef>
                <a:spcPts val="900"/>
              </a:spcBef>
              <a:spcAft>
                <a:spcPts val="0"/>
              </a:spcAft>
              <a:buClr>
                <a:schemeClr val="dk1"/>
              </a:buClr>
              <a:buSzPts val="1100"/>
              <a:buFont typeface="Arial"/>
              <a:buNone/>
            </a:pPr>
            <a:r>
              <a:rPr lang="it" sz="900" b="1">
                <a:solidFill>
                  <a:srgbClr val="0B5394"/>
                </a:solidFill>
                <a:highlight>
                  <a:srgbClr val="FFFFFF"/>
                </a:highlight>
                <a:uFill>
                  <a:noFill/>
                </a:uFill>
                <a:latin typeface="Verdana"/>
                <a:ea typeface="Verdana"/>
                <a:cs typeface="Verdana"/>
                <a:sym typeface="Verdana"/>
                <a:hlinkClick r:id="rId10"/>
              </a:rPr>
              <a:t>(9) Palazzo del Cardinale Zapata</a:t>
            </a:r>
            <a:endParaRPr sz="900" b="1">
              <a:solidFill>
                <a:srgbClr val="0B5394"/>
              </a:solidFill>
              <a:highlight>
                <a:srgbClr val="FFFFFF"/>
              </a:highlight>
              <a:latin typeface="Verdana"/>
              <a:ea typeface="Verdana"/>
              <a:cs typeface="Verdana"/>
              <a:sym typeface="Verdana"/>
            </a:endParaRPr>
          </a:p>
          <a:p>
            <a:pPr marL="0" lvl="0" indent="0" algn="l" rtl="0">
              <a:lnSpc>
                <a:spcPct val="140000"/>
              </a:lnSpc>
              <a:spcBef>
                <a:spcPts val="900"/>
              </a:spcBef>
              <a:spcAft>
                <a:spcPts val="0"/>
              </a:spcAft>
              <a:buClr>
                <a:schemeClr val="dk1"/>
              </a:buClr>
              <a:buSzPts val="1100"/>
              <a:buFont typeface="Arial"/>
              <a:buNone/>
            </a:pPr>
            <a:r>
              <a:rPr lang="it" sz="900" b="1">
                <a:solidFill>
                  <a:srgbClr val="0B5394"/>
                </a:solidFill>
                <a:highlight>
                  <a:srgbClr val="FFFFFF"/>
                </a:highlight>
                <a:uFill>
                  <a:noFill/>
                </a:uFill>
                <a:latin typeface="Verdana"/>
                <a:ea typeface="Verdana"/>
                <a:cs typeface="Verdana"/>
                <a:sym typeface="Verdana"/>
                <a:hlinkClick r:id="rId11"/>
              </a:rPr>
              <a:t>(10) Chiesa di San Ferdinando</a:t>
            </a:r>
            <a:endParaRPr sz="900" b="1">
              <a:solidFill>
                <a:srgbClr val="0B5394"/>
              </a:solidFill>
              <a:highlight>
                <a:srgbClr val="FFFFFF"/>
              </a:highlight>
              <a:latin typeface="Verdana"/>
              <a:ea typeface="Verdana"/>
              <a:cs typeface="Verdana"/>
              <a:sym typeface="Verdana"/>
            </a:endParaRPr>
          </a:p>
          <a:p>
            <a:pPr marL="0" lvl="0" indent="0" algn="l" rtl="0">
              <a:lnSpc>
                <a:spcPct val="140000"/>
              </a:lnSpc>
              <a:spcBef>
                <a:spcPts val="900"/>
              </a:spcBef>
              <a:spcAft>
                <a:spcPts val="0"/>
              </a:spcAft>
              <a:buClr>
                <a:schemeClr val="dk1"/>
              </a:buClr>
              <a:buSzPts val="1100"/>
              <a:buFont typeface="Arial"/>
              <a:buNone/>
            </a:pPr>
            <a:r>
              <a:rPr lang="it" sz="900" b="1">
                <a:solidFill>
                  <a:srgbClr val="0B5394"/>
                </a:solidFill>
                <a:highlight>
                  <a:srgbClr val="FFFFFF"/>
                </a:highlight>
                <a:uFill>
                  <a:noFill/>
                </a:uFill>
                <a:latin typeface="Verdana"/>
                <a:ea typeface="Verdana"/>
                <a:cs typeface="Verdana"/>
                <a:sym typeface="Verdana"/>
                <a:hlinkClick r:id="rId12"/>
              </a:rPr>
              <a:t>(11) Galleria Umberto I</a:t>
            </a:r>
            <a:endParaRPr sz="900" b="1">
              <a:solidFill>
                <a:srgbClr val="0B5394"/>
              </a:solidFill>
              <a:highlight>
                <a:srgbClr val="FFFFFF"/>
              </a:highlight>
              <a:latin typeface="Verdana"/>
              <a:ea typeface="Verdana"/>
              <a:cs typeface="Verdana"/>
              <a:sym typeface="Verdana"/>
            </a:endParaRPr>
          </a:p>
          <a:p>
            <a:pPr marL="0" lvl="0" indent="0" algn="l" rtl="0">
              <a:lnSpc>
                <a:spcPct val="140000"/>
              </a:lnSpc>
              <a:spcBef>
                <a:spcPts val="900"/>
              </a:spcBef>
              <a:spcAft>
                <a:spcPts val="0"/>
              </a:spcAft>
              <a:buClr>
                <a:schemeClr val="dk1"/>
              </a:buClr>
              <a:buSzPts val="1100"/>
              <a:buFont typeface="Arial"/>
              <a:buNone/>
            </a:pPr>
            <a:r>
              <a:rPr lang="it" sz="900" b="1">
                <a:solidFill>
                  <a:srgbClr val="0B5394"/>
                </a:solidFill>
                <a:highlight>
                  <a:srgbClr val="FFFFFF"/>
                </a:highlight>
                <a:uFill>
                  <a:noFill/>
                </a:uFill>
                <a:latin typeface="Verdana"/>
                <a:ea typeface="Verdana"/>
                <a:cs typeface="Verdana"/>
                <a:sym typeface="Verdana"/>
                <a:hlinkClick r:id="rId13"/>
              </a:rPr>
              <a:t>(12) Palazzo San Giacomo</a:t>
            </a:r>
            <a:endParaRPr sz="900" b="1">
              <a:solidFill>
                <a:srgbClr val="0B5394"/>
              </a:solidFill>
              <a:highlight>
                <a:srgbClr val="FFFFFF"/>
              </a:highlight>
              <a:latin typeface="Verdana"/>
              <a:ea typeface="Verdana"/>
              <a:cs typeface="Verdana"/>
              <a:sym typeface="Verdana"/>
            </a:endParaRPr>
          </a:p>
          <a:p>
            <a:pPr marL="0" lvl="0" indent="0" algn="l" rtl="0">
              <a:lnSpc>
                <a:spcPct val="140000"/>
              </a:lnSpc>
              <a:spcBef>
                <a:spcPts val="900"/>
              </a:spcBef>
              <a:spcAft>
                <a:spcPts val="0"/>
              </a:spcAft>
              <a:buClr>
                <a:schemeClr val="dk1"/>
              </a:buClr>
              <a:buSzPts val="1100"/>
              <a:buFont typeface="Arial"/>
              <a:buNone/>
            </a:pPr>
            <a:r>
              <a:rPr lang="it" sz="900" b="1">
                <a:solidFill>
                  <a:srgbClr val="0B5394"/>
                </a:solidFill>
                <a:highlight>
                  <a:srgbClr val="FFFFFF"/>
                </a:highlight>
                <a:uFill>
                  <a:noFill/>
                </a:uFill>
                <a:latin typeface="Verdana"/>
                <a:ea typeface="Verdana"/>
                <a:cs typeface="Verdana"/>
                <a:sym typeface="Verdana"/>
                <a:hlinkClick r:id="rId14"/>
              </a:rPr>
              <a:t>(13) Via Medina</a:t>
            </a:r>
            <a:endParaRPr sz="900" b="1">
              <a:solidFill>
                <a:srgbClr val="0B5394"/>
              </a:solidFill>
              <a:highlight>
                <a:srgbClr val="FFFFFF"/>
              </a:highlight>
              <a:latin typeface="Verdana"/>
              <a:ea typeface="Verdana"/>
              <a:cs typeface="Verdana"/>
              <a:sym typeface="Verdana"/>
            </a:endParaRPr>
          </a:p>
          <a:p>
            <a:pPr marL="0" lvl="0" indent="0" algn="l" rtl="0">
              <a:lnSpc>
                <a:spcPct val="140000"/>
              </a:lnSpc>
              <a:spcBef>
                <a:spcPts val="900"/>
              </a:spcBef>
              <a:spcAft>
                <a:spcPts val="0"/>
              </a:spcAft>
              <a:buClr>
                <a:schemeClr val="dk1"/>
              </a:buClr>
              <a:buSzPts val="1100"/>
              <a:buFont typeface="Arial"/>
              <a:buNone/>
            </a:pPr>
            <a:r>
              <a:rPr lang="it" sz="900" b="1">
                <a:solidFill>
                  <a:srgbClr val="0B5394"/>
                </a:solidFill>
                <a:highlight>
                  <a:srgbClr val="FFFFFF"/>
                </a:highlight>
                <a:uFill>
                  <a:noFill/>
                </a:uFill>
                <a:latin typeface="Verdana"/>
                <a:ea typeface="Verdana"/>
                <a:cs typeface="Verdana"/>
                <a:sym typeface="Verdana"/>
                <a:hlinkClick r:id="rId15"/>
              </a:rPr>
              <a:t>(14) Chiesa di Santa Maria Incoronata</a:t>
            </a:r>
            <a:endParaRPr sz="900" b="1">
              <a:solidFill>
                <a:srgbClr val="0B5394"/>
              </a:solidFill>
              <a:highlight>
                <a:srgbClr val="FFFFFF"/>
              </a:highlight>
              <a:latin typeface="Verdana"/>
              <a:ea typeface="Verdana"/>
              <a:cs typeface="Verdana"/>
              <a:sym typeface="Verdana"/>
            </a:endParaRPr>
          </a:p>
          <a:p>
            <a:pPr marL="0" lvl="0" indent="0" algn="l" rtl="0">
              <a:spcBef>
                <a:spcPts val="900"/>
              </a:spcBef>
              <a:spcAft>
                <a:spcPts val="0"/>
              </a:spcAft>
              <a:buNone/>
            </a:pPr>
            <a:endParaRPr/>
          </a:p>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9"/>
          <p:cNvSpPr txBox="1">
            <a:spLocks noGrp="1"/>
          </p:cNvSpPr>
          <p:nvPr>
            <p:ph type="title"/>
          </p:nvPr>
        </p:nvSpPr>
        <p:spPr>
          <a:xfrm>
            <a:off x="283100" y="712150"/>
            <a:ext cx="8620500" cy="101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5700">
                <a:solidFill>
                  <a:srgbClr val="0B5394"/>
                </a:solidFill>
                <a:latin typeface="Candara"/>
                <a:ea typeface="Candara"/>
                <a:cs typeface="Candara"/>
                <a:sym typeface="Candara"/>
              </a:rPr>
              <a:t>Che forma ha?</a:t>
            </a:r>
            <a:endParaRPr sz="5700">
              <a:solidFill>
                <a:srgbClr val="0B5394"/>
              </a:solidFill>
              <a:latin typeface="Candara"/>
              <a:ea typeface="Candara"/>
              <a:cs typeface="Candara"/>
              <a:sym typeface="Candara"/>
            </a:endParaRPr>
          </a:p>
        </p:txBody>
      </p:sp>
      <p:sp>
        <p:nvSpPr>
          <p:cNvPr id="89" name="Google Shape;89;p19"/>
          <p:cNvSpPr/>
          <p:nvPr/>
        </p:nvSpPr>
        <p:spPr>
          <a:xfrm>
            <a:off x="385225" y="2571750"/>
            <a:ext cx="2629500" cy="2244900"/>
          </a:xfrm>
          <a:prstGeom prst="wedgeRectCallout">
            <a:avLst>
              <a:gd name="adj1" fmla="val -20833"/>
              <a:gd name="adj2" fmla="val 62500"/>
            </a:avLst>
          </a:prstGeom>
          <a:solidFill>
            <a:srgbClr val="0B5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9"/>
          <p:cNvSpPr/>
          <p:nvPr/>
        </p:nvSpPr>
        <p:spPr>
          <a:xfrm>
            <a:off x="5645675" y="99550"/>
            <a:ext cx="2481600" cy="2092200"/>
          </a:xfrm>
          <a:prstGeom prst="wedgeRectCallout">
            <a:avLst>
              <a:gd name="adj1" fmla="val -20833"/>
              <a:gd name="adj2" fmla="val 62500"/>
            </a:avLst>
          </a:prstGeom>
          <a:solidFill>
            <a:srgbClr val="0B5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9"/>
          <p:cNvSpPr txBox="1">
            <a:spLocks noGrp="1"/>
          </p:cNvSpPr>
          <p:nvPr>
            <p:ph type="title"/>
          </p:nvPr>
        </p:nvSpPr>
        <p:spPr>
          <a:xfrm>
            <a:off x="459175" y="2758425"/>
            <a:ext cx="2481600" cy="20058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it" sz="2400">
                <a:solidFill>
                  <a:srgbClr val="FFFFFF"/>
                </a:solidFill>
                <a:latin typeface="Candara"/>
                <a:ea typeface="Candara"/>
                <a:cs typeface="Candara"/>
                <a:sym typeface="Candara"/>
              </a:rPr>
              <a:t>Rettangolo</a:t>
            </a:r>
            <a:r>
              <a:rPr lang="it" sz="1900">
                <a:solidFill>
                  <a:srgbClr val="FFFFFF"/>
                </a:solidFill>
              </a:rPr>
              <a:t> </a:t>
            </a:r>
            <a:endParaRPr sz="1300">
              <a:solidFill>
                <a:schemeClr val="lt1"/>
              </a:solidFill>
            </a:endParaRPr>
          </a:p>
        </p:txBody>
      </p:sp>
      <p:sp>
        <p:nvSpPr>
          <p:cNvPr id="92" name="Google Shape;92;p19"/>
          <p:cNvSpPr/>
          <p:nvPr/>
        </p:nvSpPr>
        <p:spPr>
          <a:xfrm>
            <a:off x="926725" y="3454200"/>
            <a:ext cx="1546500" cy="874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9"/>
          <p:cNvSpPr/>
          <p:nvPr/>
        </p:nvSpPr>
        <p:spPr>
          <a:xfrm>
            <a:off x="6012275" y="353650"/>
            <a:ext cx="1748400" cy="1378200"/>
          </a:xfrm>
          <a:prstGeom prst="round2SameRect">
            <a:avLst>
              <a:gd name="adj1" fmla="val 16667"/>
              <a:gd name="adj2"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it" sz="4800">
                <a:solidFill>
                  <a:schemeClr val="dk1"/>
                </a:solidFill>
              </a:rPr>
              <a:t>   ?</a:t>
            </a:r>
            <a:endParaRPr/>
          </a:p>
        </p:txBody>
      </p:sp>
      <p:sp>
        <p:nvSpPr>
          <p:cNvPr id="94" name="Google Shape;94;p19"/>
          <p:cNvSpPr/>
          <p:nvPr/>
        </p:nvSpPr>
        <p:spPr>
          <a:xfrm>
            <a:off x="3014725" y="3251475"/>
            <a:ext cx="1302000" cy="1019700"/>
          </a:xfrm>
          <a:prstGeom prst="mathPlus">
            <a:avLst>
              <a:gd name="adj1" fmla="val 23520"/>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9"/>
          <p:cNvSpPr txBox="1">
            <a:spLocks noGrp="1"/>
          </p:cNvSpPr>
          <p:nvPr>
            <p:ph type="title"/>
          </p:nvPr>
        </p:nvSpPr>
        <p:spPr>
          <a:xfrm>
            <a:off x="5425625" y="2758425"/>
            <a:ext cx="2481600" cy="20058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it" sz="1900">
                <a:solidFill>
                  <a:srgbClr val="FFFFFF"/>
                </a:solidFill>
              </a:rPr>
              <a:t>Rettangolo </a:t>
            </a:r>
            <a:endParaRPr sz="1300">
              <a:solidFill>
                <a:schemeClr val="lt1"/>
              </a:solidFill>
            </a:endParaRPr>
          </a:p>
        </p:txBody>
      </p:sp>
      <p:sp>
        <p:nvSpPr>
          <p:cNvPr id="96" name="Google Shape;96;p19"/>
          <p:cNvSpPr/>
          <p:nvPr/>
        </p:nvSpPr>
        <p:spPr>
          <a:xfrm>
            <a:off x="4450975" y="2571750"/>
            <a:ext cx="2629500" cy="2312100"/>
          </a:xfrm>
          <a:prstGeom prst="wedgeRectCallout">
            <a:avLst>
              <a:gd name="adj1" fmla="val -20833"/>
              <a:gd name="adj2" fmla="val 62500"/>
            </a:avLst>
          </a:prstGeom>
          <a:solidFill>
            <a:srgbClr val="0B5394"/>
          </a:solidFill>
          <a:ln>
            <a:noFill/>
          </a:ln>
        </p:spPr>
        <p:txBody>
          <a:bodyPr spcFirstLastPara="1" wrap="square" lIns="91425" tIns="91425" rIns="91425" bIns="91425" anchor="ctr" anchorCtr="0">
            <a:noAutofit/>
          </a:bodyPr>
          <a:lstStyle/>
          <a:p>
            <a:pPr marL="0" lvl="0" indent="0" algn="l" rtl="0">
              <a:spcBef>
                <a:spcPts val="0"/>
              </a:spcBef>
              <a:spcAft>
                <a:spcPts val="1200"/>
              </a:spcAft>
              <a:buClr>
                <a:schemeClr val="dk1"/>
              </a:buClr>
              <a:buSzPts val="1100"/>
              <a:buFont typeface="Arial"/>
              <a:buNone/>
            </a:pPr>
            <a:endParaRPr/>
          </a:p>
        </p:txBody>
      </p:sp>
      <p:sp>
        <p:nvSpPr>
          <p:cNvPr id="97" name="Google Shape;97;p19"/>
          <p:cNvSpPr/>
          <p:nvPr/>
        </p:nvSpPr>
        <p:spPr>
          <a:xfrm>
            <a:off x="5017900" y="3251475"/>
            <a:ext cx="1613700" cy="1463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9"/>
          <p:cNvSpPr txBox="1"/>
          <p:nvPr/>
        </p:nvSpPr>
        <p:spPr>
          <a:xfrm>
            <a:off x="4572000" y="2743200"/>
            <a:ext cx="1815300" cy="34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sz="2400">
                <a:solidFill>
                  <a:srgbClr val="FFFFFF"/>
                </a:solidFill>
                <a:latin typeface="Candara"/>
                <a:ea typeface="Candara"/>
                <a:cs typeface="Candara"/>
                <a:sym typeface="Candara"/>
              </a:rPr>
              <a:t>Semicerchio</a:t>
            </a:r>
            <a:endParaRPr sz="1900">
              <a:solidFill>
                <a:schemeClr val="dk1"/>
              </a:solidFill>
              <a:latin typeface="Candara"/>
              <a:ea typeface="Candara"/>
              <a:cs typeface="Candara"/>
              <a:sym typeface="Candara"/>
            </a:endParaRPr>
          </a:p>
          <a:p>
            <a:pPr marL="0" lvl="0" indent="0" algn="l" rtl="0">
              <a:spcBef>
                <a:spcPts val="120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3"/>
                                        </p:tgtEl>
                                        <p:attrNameLst>
                                          <p:attrName>style.visibility</p:attrName>
                                        </p:attrNameLst>
                                      </p:cBhvr>
                                      <p:to>
                                        <p:strVal val="visible"/>
                                      </p:to>
                                    </p:set>
                                    <p:animEffect transition="in" filter="fade">
                                      <p:cBhvr>
                                        <p:cTn id="7" dur="2800"/>
                                        <p:tgtEl>
                                          <p:spTgt spid="93"/>
                                        </p:tgtEl>
                                      </p:cBhvr>
                                    </p:animEffect>
                                  </p:childTnLst>
                                </p:cTn>
                              </p:par>
                              <p:par>
                                <p:cTn id="8" presetID="10" presetClass="entr" presetSubtype="0" fill="hold" nodeType="withEffect">
                                  <p:stCondLst>
                                    <p:cond delay="0"/>
                                  </p:stCondLst>
                                  <p:childTnLst>
                                    <p:set>
                                      <p:cBhvr>
                                        <p:cTn id="9" dur="1" fill="hold">
                                          <p:stCondLst>
                                            <p:cond delay="0"/>
                                          </p:stCondLst>
                                        </p:cTn>
                                        <p:tgtEl>
                                          <p:spTgt spid="90"/>
                                        </p:tgtEl>
                                        <p:attrNameLst>
                                          <p:attrName>style.visibility</p:attrName>
                                        </p:attrNameLst>
                                      </p:cBhvr>
                                      <p:to>
                                        <p:strVal val="visible"/>
                                      </p:to>
                                    </p:set>
                                    <p:animEffect transition="in" filter="fade">
                                      <p:cBhvr>
                                        <p:cTn id="10" dur="10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20" descr="costruzioni geometriche 2:&#10;- costruzione di un triangolo equilatero dato il lato&#10;- costruzione di un triangolo rettangolo dati i due cateti&#10;- costruzione di un rettangolo dato i lati&#10;- costruzione di un quadrato dato il lato" title="costruzioni geometriche 2: triangolo, rettangolo, quadrato">
            <a:hlinkClick r:id="rId3"/>
          </p:cNvPr>
          <p:cNvPicPr preferRelativeResize="0"/>
          <p:nvPr/>
        </p:nvPicPr>
        <p:blipFill>
          <a:blip r:embed="rId4">
            <a:alphaModFix/>
          </a:blip>
          <a:stretch>
            <a:fillRect/>
          </a:stretch>
        </p:blipFill>
        <p:spPr>
          <a:xfrm>
            <a:off x="2193975" y="40338"/>
            <a:ext cx="6750425" cy="5062825"/>
          </a:xfrm>
          <a:prstGeom prst="rect">
            <a:avLst/>
          </a:prstGeom>
          <a:noFill/>
          <a:ln>
            <a:noFill/>
          </a:ln>
        </p:spPr>
      </p:pic>
      <p:sp>
        <p:nvSpPr>
          <p:cNvPr id="104" name="Google Shape;104;p20"/>
          <p:cNvSpPr txBox="1"/>
          <p:nvPr/>
        </p:nvSpPr>
        <p:spPr>
          <a:xfrm>
            <a:off x="113050" y="384350"/>
            <a:ext cx="1978200" cy="417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3200">
                <a:solidFill>
                  <a:srgbClr val="0B5394"/>
                </a:solidFill>
              </a:rPr>
              <a:t>Strumenti digitali per costruire le forme piane</a:t>
            </a:r>
            <a:endParaRPr sz="3200">
              <a:solidFill>
                <a:srgbClr val="0B5394"/>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1"/>
          <p:cNvSpPr txBox="1">
            <a:spLocks noGrp="1"/>
          </p:cNvSpPr>
          <p:nvPr>
            <p:ph type="title"/>
          </p:nvPr>
        </p:nvSpPr>
        <p:spPr>
          <a:xfrm>
            <a:off x="276300" y="506325"/>
            <a:ext cx="8591400" cy="4445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700" b="1">
              <a:solidFill>
                <a:srgbClr val="FF0000"/>
              </a:solidFill>
              <a:latin typeface="Candara"/>
              <a:ea typeface="Candara"/>
              <a:cs typeface="Candara"/>
              <a:sym typeface="Candara"/>
            </a:endParaRPr>
          </a:p>
          <a:p>
            <a:pPr marL="0" lvl="0" indent="0" algn="l" rtl="0">
              <a:spcBef>
                <a:spcPts val="0"/>
              </a:spcBef>
              <a:spcAft>
                <a:spcPts val="0"/>
              </a:spcAft>
              <a:buNone/>
            </a:pPr>
            <a:endParaRPr sz="1700" b="1">
              <a:solidFill>
                <a:srgbClr val="FF0000"/>
              </a:solidFill>
              <a:latin typeface="Candara"/>
              <a:ea typeface="Candara"/>
              <a:cs typeface="Candara"/>
              <a:sym typeface="Candara"/>
            </a:endParaRPr>
          </a:p>
          <a:p>
            <a:pPr marL="0" lvl="0" indent="0" algn="l" rtl="0">
              <a:spcBef>
                <a:spcPts val="0"/>
              </a:spcBef>
              <a:spcAft>
                <a:spcPts val="0"/>
              </a:spcAft>
              <a:buNone/>
            </a:pPr>
            <a:endParaRPr sz="1700" b="1">
              <a:solidFill>
                <a:srgbClr val="FF0000"/>
              </a:solidFill>
              <a:latin typeface="Candara"/>
              <a:ea typeface="Candara"/>
              <a:cs typeface="Candara"/>
              <a:sym typeface="Candara"/>
            </a:endParaRPr>
          </a:p>
          <a:p>
            <a:pPr marL="0" lvl="0" indent="0" algn="l" rtl="0">
              <a:spcBef>
                <a:spcPts val="0"/>
              </a:spcBef>
              <a:spcAft>
                <a:spcPts val="0"/>
              </a:spcAft>
              <a:buNone/>
            </a:pPr>
            <a:endParaRPr sz="1700" b="1">
              <a:solidFill>
                <a:srgbClr val="FF0000"/>
              </a:solidFill>
              <a:latin typeface="Candara"/>
              <a:ea typeface="Candara"/>
              <a:cs typeface="Candara"/>
              <a:sym typeface="Candara"/>
            </a:endParaRPr>
          </a:p>
          <a:p>
            <a:pPr marL="0" lvl="0" indent="0" algn="l" rtl="0">
              <a:spcBef>
                <a:spcPts val="0"/>
              </a:spcBef>
              <a:spcAft>
                <a:spcPts val="0"/>
              </a:spcAft>
              <a:buNone/>
            </a:pPr>
            <a:endParaRPr sz="1700" b="1">
              <a:solidFill>
                <a:srgbClr val="FF0000"/>
              </a:solidFill>
              <a:latin typeface="Candara"/>
              <a:ea typeface="Candara"/>
              <a:cs typeface="Candara"/>
              <a:sym typeface="Candara"/>
            </a:endParaRPr>
          </a:p>
          <a:p>
            <a:pPr marL="0" lvl="0" indent="0" algn="l" rtl="0">
              <a:spcBef>
                <a:spcPts val="0"/>
              </a:spcBef>
              <a:spcAft>
                <a:spcPts val="0"/>
              </a:spcAft>
              <a:buNone/>
            </a:pPr>
            <a:endParaRPr sz="1700" b="1">
              <a:solidFill>
                <a:srgbClr val="FF0000"/>
              </a:solidFill>
              <a:latin typeface="Candara"/>
              <a:ea typeface="Candara"/>
              <a:cs typeface="Candara"/>
              <a:sym typeface="Candara"/>
            </a:endParaRPr>
          </a:p>
          <a:p>
            <a:pPr marL="0" lvl="0" indent="0" algn="l" rtl="0">
              <a:spcBef>
                <a:spcPts val="0"/>
              </a:spcBef>
              <a:spcAft>
                <a:spcPts val="0"/>
              </a:spcAft>
              <a:buNone/>
            </a:pPr>
            <a:r>
              <a:rPr lang="it" sz="1700" b="1">
                <a:solidFill>
                  <a:srgbClr val="FF0000"/>
                </a:solidFill>
                <a:latin typeface="Candara"/>
                <a:ea typeface="Candara"/>
                <a:cs typeface="Candara"/>
                <a:sym typeface="Candara"/>
              </a:rPr>
              <a:t>Per approfondire clicca sul link  </a:t>
            </a:r>
            <a:r>
              <a:rPr lang="it" sz="2400">
                <a:solidFill>
                  <a:srgbClr val="000000"/>
                </a:solidFill>
                <a:latin typeface="Candara"/>
                <a:ea typeface="Candara"/>
                <a:cs typeface="Candara"/>
                <a:sym typeface="Candara"/>
              </a:rPr>
              <a:t> </a:t>
            </a:r>
            <a:r>
              <a:rPr lang="it" sz="2400">
                <a:latin typeface="Candara"/>
                <a:ea typeface="Candara"/>
                <a:cs typeface="Candara"/>
                <a:sym typeface="Candara"/>
              </a:rPr>
              <a:t>    </a:t>
            </a:r>
            <a:r>
              <a:rPr lang="it" sz="2400" b="1">
                <a:latin typeface="Candara"/>
                <a:ea typeface="Candara"/>
                <a:cs typeface="Candara"/>
                <a:sym typeface="Candara"/>
              </a:rPr>
              <a:t> </a:t>
            </a:r>
            <a:endParaRPr sz="1100" b="1">
              <a:solidFill>
                <a:srgbClr val="FF0000"/>
              </a:solidFill>
              <a:latin typeface="Candara"/>
              <a:ea typeface="Candara"/>
              <a:cs typeface="Candara"/>
              <a:sym typeface="Candara"/>
            </a:endParaRPr>
          </a:p>
          <a:p>
            <a:pPr marL="0" lvl="0" indent="0" algn="l" rtl="0">
              <a:lnSpc>
                <a:spcPct val="140000"/>
              </a:lnSpc>
              <a:spcBef>
                <a:spcPts val="900"/>
              </a:spcBef>
              <a:spcAft>
                <a:spcPts val="0"/>
              </a:spcAft>
              <a:buNone/>
            </a:pPr>
            <a:r>
              <a:rPr lang="it" sz="2200" b="1" u="sng">
                <a:solidFill>
                  <a:srgbClr val="0B5394"/>
                </a:solidFill>
                <a:hlinkClick r:id="rId3"/>
              </a:rPr>
              <a:t>https://matemedie.blogspot.com/2012/01/i-poligoni.html</a:t>
            </a:r>
            <a:endParaRPr sz="2000" b="1">
              <a:solidFill>
                <a:srgbClr val="0B5394"/>
              </a:solidFill>
              <a:highlight>
                <a:srgbClr val="FFFFFF"/>
              </a:highlight>
              <a:latin typeface="Verdana"/>
              <a:ea typeface="Verdana"/>
              <a:cs typeface="Verdana"/>
              <a:sym typeface="Verdana"/>
            </a:endParaRPr>
          </a:p>
          <a:p>
            <a:pPr marL="0" lvl="0" indent="0" algn="l" rtl="0">
              <a:spcBef>
                <a:spcPts val="900"/>
              </a:spcBef>
              <a:spcAft>
                <a:spcPts val="0"/>
              </a:spcAft>
              <a:buNone/>
            </a:pPr>
            <a:endParaRPr/>
          </a:p>
          <a:p>
            <a:pPr marL="0" lvl="0" indent="0" algn="l" rtl="0">
              <a:spcBef>
                <a:spcPts val="0"/>
              </a:spcBef>
              <a:spcAft>
                <a:spcPts val="0"/>
              </a:spcAft>
              <a:buNone/>
            </a:pPr>
            <a:endParaRPr/>
          </a:p>
        </p:txBody>
      </p:sp>
      <p:sp>
        <p:nvSpPr>
          <p:cNvPr id="110" name="Google Shape;110;p21"/>
          <p:cNvSpPr txBox="1"/>
          <p:nvPr/>
        </p:nvSpPr>
        <p:spPr>
          <a:xfrm>
            <a:off x="2520875" y="621725"/>
            <a:ext cx="3436500" cy="71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4400">
                <a:solidFill>
                  <a:srgbClr val="0B5394"/>
                </a:solidFill>
              </a:rPr>
              <a:t>I POLIGONI</a:t>
            </a:r>
            <a:endParaRPr sz="4400">
              <a:solidFill>
                <a:srgbClr val="0B5394"/>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377</Words>
  <Application>Microsoft Office PowerPoint</Application>
  <PresentationFormat>Presentazione su schermo (16:9)</PresentationFormat>
  <Paragraphs>71</Paragraphs>
  <Slides>13</Slides>
  <Notes>13</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13</vt:i4>
      </vt:variant>
    </vt:vector>
  </HeadingPairs>
  <TitlesOfParts>
    <vt:vector size="17" baseType="lpstr">
      <vt:lpstr>Arial</vt:lpstr>
      <vt:lpstr>Verdana</vt:lpstr>
      <vt:lpstr>Candara</vt:lpstr>
      <vt:lpstr>Simple Light</vt:lpstr>
      <vt:lpstr>“Non possiamo pretendere che le cose cambino,  se continuiamo a fare le stesse cose.  La creatività nasce dall'angoscia  come il giorno nasce dalla notte oscura,  ed è nella crisi che sorgono l'inventiva, le scoperte e le grandi strategie.  Chi supera la crisi supera se stesso senza essere superato.”  A. Einstein</vt:lpstr>
      <vt:lpstr>Piazza Plebiscito oggi </vt:lpstr>
      <vt:lpstr>Piazza Plebiscito ieri </vt:lpstr>
      <vt:lpstr>Piazza Plebiscito l’altro  ieri </vt:lpstr>
      <vt:lpstr>Presentazione standard di PowerPoint</vt:lpstr>
      <vt:lpstr>Per approfondire clicca sul link        TAPPE E SOSTE "LE PIAZZE DEL POTERE (1) Piazza del Municipio (2) Teatro Mercadante (3) Castel Nuovo (Maschio Angioino) (4) Teatro San Carlo (5) Palazzo Reale (6) Piazza del Plebiscito (7) Basilica di San Francesco di Paola (8) Piazza Trieste e Trento (9) Palazzo del Cardinale Zapata (10) Chiesa di San Ferdinando (11) Galleria Umberto I (12) Palazzo San Giacomo (13) Via Medina (14) Chiesa di Santa Maria Incoronata  </vt:lpstr>
      <vt:lpstr>Che forma ha?</vt:lpstr>
      <vt:lpstr>Presentazione standard di PowerPoint</vt:lpstr>
      <vt:lpstr>      Per approfondire clicca sul link         https://matemedie.blogspot.com/2012/01/i-poligoni.html  </vt:lpstr>
      <vt:lpstr>Tutto  intorno  a noi  è forma,  è numero, è geometria,  da scoprire in  una strada in  una piazza</vt:lpstr>
      <vt:lpstr>E  LE ALTRE ?</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“Non possiamo pretendere che le cose cambino,  se continuiamo a fare le stesse cose.  La creatività nasce dall'angoscia  come il giorno nasce dalla notte oscura,  ed è nella crisi che sorgono l'inventiva, le scoperte e le grandi strategie.  Chi supera la crisi supera se stesso senza essere superato.”  A. Einstein</dc:title>
  <cp:lastModifiedBy>Lucillo72</cp:lastModifiedBy>
  <cp:revision>1</cp:revision>
  <dcterms:modified xsi:type="dcterms:W3CDTF">2020-07-14T10:30:43Z</dcterms:modified>
</cp:coreProperties>
</file>